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4128" r:id="rId1"/>
    <p:sldMasterId id="2147484140" r:id="rId2"/>
    <p:sldMasterId id="2147484236" r:id="rId3"/>
  </p:sldMasterIdLst>
  <p:notesMasterIdLst>
    <p:notesMasterId r:id="rId89"/>
  </p:notesMasterIdLst>
  <p:sldIdLst>
    <p:sldId id="757" r:id="rId4"/>
    <p:sldId id="1031" r:id="rId5"/>
    <p:sldId id="1048" r:id="rId6"/>
    <p:sldId id="1027" r:id="rId7"/>
    <p:sldId id="361" r:id="rId8"/>
    <p:sldId id="1028" r:id="rId9"/>
    <p:sldId id="1050" r:id="rId10"/>
    <p:sldId id="929" r:id="rId11"/>
    <p:sldId id="534" r:id="rId12"/>
    <p:sldId id="535" r:id="rId13"/>
    <p:sldId id="1029" r:id="rId14"/>
    <p:sldId id="536" r:id="rId15"/>
    <p:sldId id="811" r:id="rId16"/>
    <p:sldId id="859" r:id="rId17"/>
    <p:sldId id="928" r:id="rId18"/>
    <p:sldId id="1040" r:id="rId19"/>
    <p:sldId id="931" r:id="rId20"/>
    <p:sldId id="932" r:id="rId21"/>
    <p:sldId id="926" r:id="rId22"/>
    <p:sldId id="864" r:id="rId23"/>
    <p:sldId id="933" r:id="rId24"/>
    <p:sldId id="934" r:id="rId25"/>
    <p:sldId id="1043" r:id="rId26"/>
    <p:sldId id="279" r:id="rId27"/>
    <p:sldId id="960" r:id="rId28"/>
    <p:sldId id="762" r:id="rId29"/>
    <p:sldId id="962" r:id="rId30"/>
    <p:sldId id="1046" r:id="rId31"/>
    <p:sldId id="1041" r:id="rId32"/>
    <p:sldId id="1016" r:id="rId33"/>
    <p:sldId id="1049" r:id="rId34"/>
    <p:sldId id="455" r:id="rId35"/>
    <p:sldId id="765" r:id="rId36"/>
    <p:sldId id="771" r:id="rId37"/>
    <p:sldId id="1013" r:id="rId38"/>
    <p:sldId id="773" r:id="rId39"/>
    <p:sldId id="1037" r:id="rId40"/>
    <p:sldId id="774" r:id="rId41"/>
    <p:sldId id="456" r:id="rId42"/>
    <p:sldId id="784" r:id="rId43"/>
    <p:sldId id="1047" r:id="rId44"/>
    <p:sldId id="768" r:id="rId45"/>
    <p:sldId id="770" r:id="rId46"/>
    <p:sldId id="780" r:id="rId47"/>
    <p:sldId id="766" r:id="rId48"/>
    <p:sldId id="767" r:id="rId49"/>
    <p:sldId id="884" r:id="rId50"/>
    <p:sldId id="885" r:id="rId51"/>
    <p:sldId id="775" r:id="rId52"/>
    <p:sldId id="776" r:id="rId53"/>
    <p:sldId id="1036" r:id="rId54"/>
    <p:sldId id="911" r:id="rId55"/>
    <p:sldId id="922" r:id="rId56"/>
    <p:sldId id="920" r:id="rId57"/>
    <p:sldId id="701" r:id="rId58"/>
    <p:sldId id="930" r:id="rId59"/>
    <p:sldId id="921" r:id="rId60"/>
    <p:sldId id="1034" r:id="rId61"/>
    <p:sldId id="896" r:id="rId62"/>
    <p:sldId id="848" r:id="rId63"/>
    <p:sldId id="707" r:id="rId64"/>
    <p:sldId id="799" r:id="rId65"/>
    <p:sldId id="1035" r:id="rId66"/>
    <p:sldId id="923" r:id="rId67"/>
    <p:sldId id="898" r:id="rId68"/>
    <p:sldId id="878" r:id="rId69"/>
    <p:sldId id="1033" r:id="rId70"/>
    <p:sldId id="916" r:id="rId71"/>
    <p:sldId id="900" r:id="rId72"/>
    <p:sldId id="705" r:id="rId73"/>
    <p:sldId id="997" r:id="rId74"/>
    <p:sldId id="998" r:id="rId75"/>
    <p:sldId id="1005" r:id="rId76"/>
    <p:sldId id="1006" r:id="rId77"/>
    <p:sldId id="1008" r:id="rId78"/>
    <p:sldId id="708" r:id="rId79"/>
    <p:sldId id="901" r:id="rId80"/>
    <p:sldId id="906" r:id="rId81"/>
    <p:sldId id="941" r:id="rId82"/>
    <p:sldId id="1051" r:id="rId83"/>
    <p:sldId id="257" r:id="rId84"/>
    <p:sldId id="1015" r:id="rId85"/>
    <p:sldId id="417" r:id="rId86"/>
    <p:sldId id="949" r:id="rId87"/>
    <p:sldId id="950" r:id="rId8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an Gal" initials="EG" lastIdx="6" clrIdx="0">
    <p:extLst>
      <p:ext uri="{19B8F6BF-5375-455C-9EA6-DF929625EA0E}">
        <p15:presenceInfo xmlns:p15="http://schemas.microsoft.com/office/powerpoint/2012/main" userId="S-1-5-21-1478584003-1128799915-1539857752-13025" providerId="AD"/>
      </p:ext>
    </p:extLst>
  </p:cmAuthor>
  <p:cmAuthor id="2" name="Rita Lapid - מגדלאור" initials="RL-מ" lastIdx="13" clrIdx="1">
    <p:extLst>
      <p:ext uri="{19B8F6BF-5375-455C-9EA6-DF929625EA0E}">
        <p15:presenceInfo xmlns:p15="http://schemas.microsoft.com/office/powerpoint/2012/main" userId="S-1-5-21-1478584003-1128799915-1539857752-8064" providerId="AD"/>
      </p:ext>
    </p:extLst>
  </p:cmAuthor>
  <p:cmAuthor id="3" name="Shiri Hochman - מגדלאור" initials="SH-מ" lastIdx="4" clrIdx="2">
    <p:extLst>
      <p:ext uri="{19B8F6BF-5375-455C-9EA6-DF929625EA0E}">
        <p15:presenceInfo xmlns:p15="http://schemas.microsoft.com/office/powerpoint/2012/main" userId="S::shiri@migdalor.org.il::ed1da1c8-7e41-4ede-9f72-7c9a8a6ef7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1C"/>
    <a:srgbClr val="257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714" autoAdjust="0"/>
    <p:restoredTop sz="90865" autoAdjust="0"/>
  </p:normalViewPr>
  <p:slideViewPr>
    <p:cSldViewPr snapToGrid="0">
      <p:cViewPr varScale="1">
        <p:scale>
          <a:sx n="68" d="100"/>
          <a:sy n="68" d="100"/>
        </p:scale>
        <p:origin x="4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commentAuthors" Target="commentAuthors.xml"/><Relationship Id="rId95" Type="http://schemas.microsoft.com/office/2016/11/relationships/changesInfo" Target="changesInfos/changesInfo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an Gal" userId="d300df55-32ad-42e1-aa35-d6f8f7235272" providerId="ADAL" clId="{4E37DF95-E754-4536-87C1-3538736B1426}"/>
  </pc:docChgLst>
  <pc:docChgLst>
    <pc:chgData name="Eran Gal" userId="d300df55-32ad-42e1-aa35-d6f8f7235272" providerId="ADAL" clId="{3CC32967-9A1C-4BAD-BCDD-55A1EA5EAEFA}"/>
    <pc:docChg chg="undo custSel addSld delSld modSld sldOrd">
      <pc:chgData name="Eran Gal" userId="d300df55-32ad-42e1-aa35-d6f8f7235272" providerId="ADAL" clId="{3CC32967-9A1C-4BAD-BCDD-55A1EA5EAEFA}" dt="2024-06-24T09:39:37.440" v="3528" actId="1076"/>
      <pc:docMkLst>
        <pc:docMk/>
      </pc:docMkLst>
      <pc:sldChg chg="modSp add">
        <pc:chgData name="Eran Gal" userId="d300df55-32ad-42e1-aa35-d6f8f7235272" providerId="ADAL" clId="{3CC32967-9A1C-4BAD-BCDD-55A1EA5EAEFA}" dt="2024-06-24T09:19:20.889" v="3290" actId="1076"/>
        <pc:sldMkLst>
          <pc:docMk/>
          <pc:sldMk cId="2062979797" sldId="279"/>
        </pc:sldMkLst>
        <pc:spChg chg="mod">
          <ac:chgData name="Eran Gal" userId="d300df55-32ad-42e1-aa35-d6f8f7235272" providerId="ADAL" clId="{3CC32967-9A1C-4BAD-BCDD-55A1EA5EAEFA}" dt="2024-06-24T09:18:58.830" v="3287" actId="20577"/>
          <ac:spMkLst>
            <pc:docMk/>
            <pc:sldMk cId="2062979797" sldId="279"/>
            <ac:spMk id="2" creationId="{BC670C95-FC3C-4718-B62D-D63306BEEA85}"/>
          </ac:spMkLst>
        </pc:spChg>
        <pc:spChg chg="mod">
          <ac:chgData name="Eran Gal" userId="d300df55-32ad-42e1-aa35-d6f8f7235272" providerId="ADAL" clId="{3CC32967-9A1C-4BAD-BCDD-55A1EA5EAEFA}" dt="2024-06-24T09:19:18.602" v="3289" actId="1076"/>
          <ac:spMkLst>
            <pc:docMk/>
            <pc:sldMk cId="2062979797" sldId="279"/>
            <ac:spMk id="4" creationId="{C746608A-7735-4C5B-B56E-AA8E54BE7302}"/>
          </ac:spMkLst>
        </pc:spChg>
        <pc:spChg chg="mod">
          <ac:chgData name="Eran Gal" userId="d300df55-32ad-42e1-aa35-d6f8f7235272" providerId="ADAL" clId="{3CC32967-9A1C-4BAD-BCDD-55A1EA5EAEFA}" dt="2024-06-24T09:19:20.889" v="3290" actId="1076"/>
          <ac:spMkLst>
            <pc:docMk/>
            <pc:sldMk cId="2062979797" sldId="279"/>
            <ac:spMk id="5" creationId="{F8B6FB39-7681-4FFD-B03F-458F12A5C53D}"/>
          </ac:spMkLst>
        </pc:spChg>
        <pc:spChg chg="mod">
          <ac:chgData name="Eran Gal" userId="d300df55-32ad-42e1-aa35-d6f8f7235272" providerId="ADAL" clId="{3CC32967-9A1C-4BAD-BCDD-55A1EA5EAEFA}" dt="2024-06-24T09:19:15.499" v="3288" actId="1076"/>
          <ac:spMkLst>
            <pc:docMk/>
            <pc:sldMk cId="2062979797" sldId="279"/>
            <ac:spMk id="6" creationId="{9A5AF456-5342-494A-B72C-2567DD9558DB}"/>
          </ac:spMkLst>
        </pc:spChg>
        <pc:spChg chg="mod">
          <ac:chgData name="Eran Gal" userId="d300df55-32ad-42e1-aa35-d6f8f7235272" providerId="ADAL" clId="{3CC32967-9A1C-4BAD-BCDD-55A1EA5EAEFA}" dt="2024-06-23T10:33:34.609" v="2973" actId="2711"/>
          <ac:spMkLst>
            <pc:docMk/>
            <pc:sldMk cId="2062979797" sldId="279"/>
            <ac:spMk id="14" creationId="{FC1A4393-0038-48DE-BDCB-75A1D984A8A2}"/>
          </ac:spMkLst>
        </pc:spChg>
        <pc:spChg chg="mod">
          <ac:chgData name="Eran Gal" userId="d300df55-32ad-42e1-aa35-d6f8f7235272" providerId="ADAL" clId="{3CC32967-9A1C-4BAD-BCDD-55A1EA5EAEFA}" dt="2024-06-23T05:58:53.762" v="2359" actId="20577"/>
          <ac:spMkLst>
            <pc:docMk/>
            <pc:sldMk cId="2062979797" sldId="279"/>
            <ac:spMk id="15" creationId="{41C2CCBE-41A7-46E2-A9B7-DB2746184874}"/>
          </ac:spMkLst>
        </pc:spChg>
      </pc:sldChg>
      <pc:sldChg chg="add">
        <pc:chgData name="Eran Gal" userId="d300df55-32ad-42e1-aa35-d6f8f7235272" providerId="ADAL" clId="{3CC32967-9A1C-4BAD-BCDD-55A1EA5EAEFA}" dt="2024-06-19T09:07:48.561" v="1183"/>
        <pc:sldMkLst>
          <pc:docMk/>
          <pc:sldMk cId="2081481603" sldId="417"/>
        </pc:sldMkLst>
      </pc:sldChg>
      <pc:sldChg chg="modSp add ord">
        <pc:chgData name="Eran Gal" userId="d300df55-32ad-42e1-aa35-d6f8f7235272" providerId="ADAL" clId="{3CC32967-9A1C-4BAD-BCDD-55A1EA5EAEFA}" dt="2024-06-24T07:29:12.250" v="3132" actId="20577"/>
        <pc:sldMkLst>
          <pc:docMk/>
          <pc:sldMk cId="3645631843" sldId="455"/>
        </pc:sldMkLst>
        <pc:spChg chg="mod">
          <ac:chgData name="Eran Gal" userId="d300df55-32ad-42e1-aa35-d6f8f7235272" providerId="ADAL" clId="{3CC32967-9A1C-4BAD-BCDD-55A1EA5EAEFA}" dt="2024-06-24T07:29:07.354" v="3118" actId="1076"/>
          <ac:spMkLst>
            <pc:docMk/>
            <pc:sldMk cId="3645631843" sldId="455"/>
            <ac:spMk id="7" creationId="{5EE24A80-8A41-442B-ADDD-72A376BE9446}"/>
          </ac:spMkLst>
        </pc:spChg>
        <pc:graphicFrameChg chg="mod">
          <ac:chgData name="Eran Gal" userId="d300df55-32ad-42e1-aa35-d6f8f7235272" providerId="ADAL" clId="{3CC32967-9A1C-4BAD-BCDD-55A1EA5EAEFA}" dt="2024-06-24T07:29:12.250" v="3132" actId="20577"/>
          <ac:graphicFrameMkLst>
            <pc:docMk/>
            <pc:sldMk cId="3645631843" sldId="455"/>
            <ac:graphicFrameMk id="47" creationId="{8457BE20-90CD-46B7-AF37-69CEB6C056ED}"/>
          </ac:graphicFrameMkLst>
        </pc:graphicFrameChg>
      </pc:sldChg>
      <pc:sldChg chg="modTransition">
        <pc:chgData name="Eran Gal" userId="d300df55-32ad-42e1-aa35-d6f8f7235272" providerId="ADAL" clId="{3CC32967-9A1C-4BAD-BCDD-55A1EA5EAEFA}" dt="2024-06-04T08:34:38.206" v="5"/>
        <pc:sldMkLst>
          <pc:docMk/>
          <pc:sldMk cId="3689944744" sldId="456"/>
        </pc:sldMkLst>
      </pc:sldChg>
      <pc:sldChg chg="add">
        <pc:chgData name="Eran Gal" userId="d300df55-32ad-42e1-aa35-d6f8f7235272" providerId="ADAL" clId="{3CC32967-9A1C-4BAD-BCDD-55A1EA5EAEFA}" dt="2024-06-04T08:38:15.313" v="220"/>
        <pc:sldMkLst>
          <pc:docMk/>
          <pc:sldMk cId="859496164" sldId="701"/>
        </pc:sldMkLst>
      </pc:sldChg>
      <pc:sldChg chg="add">
        <pc:chgData name="Eran Gal" userId="d300df55-32ad-42e1-aa35-d6f8f7235272" providerId="ADAL" clId="{3CC32967-9A1C-4BAD-BCDD-55A1EA5EAEFA}" dt="2024-06-04T08:38:15.313" v="220"/>
        <pc:sldMkLst>
          <pc:docMk/>
          <pc:sldMk cId="1117099827" sldId="707"/>
        </pc:sldMkLst>
      </pc:sldChg>
      <pc:sldChg chg="modSp">
        <pc:chgData name="Eran Gal" userId="d300df55-32ad-42e1-aa35-d6f8f7235272" providerId="ADAL" clId="{3CC32967-9A1C-4BAD-BCDD-55A1EA5EAEFA}" dt="2024-06-13T09:42:36.998" v="583" actId="2711"/>
        <pc:sldMkLst>
          <pc:docMk/>
          <pc:sldMk cId="4208864475" sldId="757"/>
        </pc:sldMkLst>
        <pc:spChg chg="mod">
          <ac:chgData name="Eran Gal" userId="d300df55-32ad-42e1-aa35-d6f8f7235272" providerId="ADAL" clId="{3CC32967-9A1C-4BAD-BCDD-55A1EA5EAEFA}" dt="2024-06-13T09:42:36.998" v="583" actId="2711"/>
          <ac:spMkLst>
            <pc:docMk/>
            <pc:sldMk cId="4208864475" sldId="757"/>
            <ac:spMk id="6" creationId="{B5CA5301-5589-4C29-A8D9-7FF624D0A5E0}"/>
          </ac:spMkLst>
        </pc:spChg>
      </pc:sldChg>
      <pc:sldChg chg="modSp add ord">
        <pc:chgData name="Eran Gal" userId="d300df55-32ad-42e1-aa35-d6f8f7235272" providerId="ADAL" clId="{3CC32967-9A1C-4BAD-BCDD-55A1EA5EAEFA}" dt="2024-06-23T10:36:17.417" v="3042" actId="20577"/>
        <pc:sldMkLst>
          <pc:docMk/>
          <pc:sldMk cId="2080160935" sldId="762"/>
        </pc:sldMkLst>
        <pc:spChg chg="mod">
          <ac:chgData name="Eran Gal" userId="d300df55-32ad-42e1-aa35-d6f8f7235272" providerId="ADAL" clId="{3CC32967-9A1C-4BAD-BCDD-55A1EA5EAEFA}" dt="2024-06-19T09:36:33.393" v="1631" actId="1076"/>
          <ac:spMkLst>
            <pc:docMk/>
            <pc:sldMk cId="2080160935" sldId="762"/>
            <ac:spMk id="11" creationId="{F97BF48D-71CB-4523-BFC4-8373F6480362}"/>
          </ac:spMkLst>
        </pc:spChg>
        <pc:spChg chg="mod">
          <ac:chgData name="Eran Gal" userId="d300df55-32ad-42e1-aa35-d6f8f7235272" providerId="ADAL" clId="{3CC32967-9A1C-4BAD-BCDD-55A1EA5EAEFA}" dt="2024-06-19T09:36:32.170" v="1630" actId="1076"/>
          <ac:spMkLst>
            <pc:docMk/>
            <pc:sldMk cId="2080160935" sldId="762"/>
            <ac:spMk id="12" creationId="{3BF0A711-394A-46EE-BA9B-F09168F85933}"/>
          </ac:spMkLst>
        </pc:spChg>
        <pc:spChg chg="mod">
          <ac:chgData name="Eran Gal" userId="d300df55-32ad-42e1-aa35-d6f8f7235272" providerId="ADAL" clId="{3CC32967-9A1C-4BAD-BCDD-55A1EA5EAEFA}" dt="2024-06-23T10:36:10.022" v="3041" actId="207"/>
          <ac:spMkLst>
            <pc:docMk/>
            <pc:sldMk cId="2080160935" sldId="762"/>
            <ac:spMk id="14" creationId="{5AA5E64C-3507-4A59-8960-ECD06FDBF032}"/>
          </ac:spMkLst>
        </pc:spChg>
        <pc:graphicFrameChg chg="mod modGraphic">
          <ac:chgData name="Eran Gal" userId="d300df55-32ad-42e1-aa35-d6f8f7235272" providerId="ADAL" clId="{3CC32967-9A1C-4BAD-BCDD-55A1EA5EAEFA}" dt="2024-06-23T10:36:17.417" v="3042" actId="20577"/>
          <ac:graphicFrameMkLst>
            <pc:docMk/>
            <pc:sldMk cId="2080160935" sldId="762"/>
            <ac:graphicFrameMk id="3" creationId="{93F9C9C5-5B8A-4172-BDEA-1FDDE18D1B2F}"/>
          </ac:graphicFrameMkLst>
        </pc:graphicFrameChg>
      </pc:sldChg>
      <pc:sldChg chg="modSp add">
        <pc:chgData name="Eran Gal" userId="d300df55-32ad-42e1-aa35-d6f8f7235272" providerId="ADAL" clId="{3CC32967-9A1C-4BAD-BCDD-55A1EA5EAEFA}" dt="2024-06-23T06:03:49.055" v="2543" actId="20577"/>
        <pc:sldMkLst>
          <pc:docMk/>
          <pc:sldMk cId="2661737313" sldId="765"/>
        </pc:sldMkLst>
        <pc:spChg chg="mod">
          <ac:chgData name="Eran Gal" userId="d300df55-32ad-42e1-aa35-d6f8f7235272" providerId="ADAL" clId="{3CC32967-9A1C-4BAD-BCDD-55A1EA5EAEFA}" dt="2024-06-23T06:03:49.055" v="2543" actId="20577"/>
          <ac:spMkLst>
            <pc:docMk/>
            <pc:sldMk cId="2661737313" sldId="765"/>
            <ac:spMk id="48" creationId="{972A96EC-2F4B-4BB0-AEAF-A2255D84DDFD}"/>
          </ac:spMkLst>
        </pc:spChg>
      </pc:sldChg>
      <pc:sldChg chg="add">
        <pc:chgData name="Eran Gal" userId="d300df55-32ad-42e1-aa35-d6f8f7235272" providerId="ADAL" clId="{3CC32967-9A1C-4BAD-BCDD-55A1EA5EAEFA}" dt="2024-06-19T10:04:58.713" v="2318"/>
        <pc:sldMkLst>
          <pc:docMk/>
          <pc:sldMk cId="3755561643" sldId="766"/>
        </pc:sldMkLst>
      </pc:sldChg>
      <pc:sldChg chg="add">
        <pc:chgData name="Eran Gal" userId="d300df55-32ad-42e1-aa35-d6f8f7235272" providerId="ADAL" clId="{3CC32967-9A1C-4BAD-BCDD-55A1EA5EAEFA}" dt="2024-06-19T10:04:58.713" v="2318"/>
        <pc:sldMkLst>
          <pc:docMk/>
          <pc:sldMk cId="3393392761" sldId="767"/>
        </pc:sldMkLst>
      </pc:sldChg>
      <pc:sldChg chg="delSp modSp add">
        <pc:chgData name="Eran Gal" userId="d300df55-32ad-42e1-aa35-d6f8f7235272" providerId="ADAL" clId="{3CC32967-9A1C-4BAD-BCDD-55A1EA5EAEFA}" dt="2024-06-24T09:33:45.546" v="3463" actId="1076"/>
        <pc:sldMkLst>
          <pc:docMk/>
          <pc:sldMk cId="1135261734" sldId="768"/>
        </pc:sldMkLst>
        <pc:spChg chg="mod">
          <ac:chgData name="Eran Gal" userId="d300df55-32ad-42e1-aa35-d6f8f7235272" providerId="ADAL" clId="{3CC32967-9A1C-4BAD-BCDD-55A1EA5EAEFA}" dt="2024-06-24T09:33:45.546" v="3463" actId="1076"/>
          <ac:spMkLst>
            <pc:docMk/>
            <pc:sldMk cId="1135261734" sldId="768"/>
            <ac:spMk id="5" creationId="{5406E1E8-99BA-4289-A920-9519054ACE7A}"/>
          </ac:spMkLst>
        </pc:spChg>
        <pc:spChg chg="mod">
          <ac:chgData name="Eran Gal" userId="d300df55-32ad-42e1-aa35-d6f8f7235272" providerId="ADAL" clId="{3CC32967-9A1C-4BAD-BCDD-55A1EA5EAEFA}" dt="2024-06-24T09:33:35.443" v="3460" actId="207"/>
          <ac:spMkLst>
            <pc:docMk/>
            <pc:sldMk cId="1135261734" sldId="768"/>
            <ac:spMk id="10" creationId="{F3FC5178-B59F-44B9-BE8A-2040723CC570}"/>
          </ac:spMkLst>
        </pc:spChg>
        <pc:spChg chg="mod">
          <ac:chgData name="Eran Gal" userId="d300df55-32ad-42e1-aa35-d6f8f7235272" providerId="ADAL" clId="{3CC32967-9A1C-4BAD-BCDD-55A1EA5EAEFA}" dt="2024-06-24T09:33:43.446" v="3462" actId="1076"/>
          <ac:spMkLst>
            <pc:docMk/>
            <pc:sldMk cId="1135261734" sldId="768"/>
            <ac:spMk id="26" creationId="{6E0F49E1-43EE-42D7-818C-0C74E3646852}"/>
          </ac:spMkLst>
        </pc:spChg>
        <pc:spChg chg="del">
          <ac:chgData name="Eran Gal" userId="d300df55-32ad-42e1-aa35-d6f8f7235272" providerId="ADAL" clId="{3CC32967-9A1C-4BAD-BCDD-55A1EA5EAEFA}" dt="2024-06-24T09:33:38.884" v="3461" actId="478"/>
          <ac:spMkLst>
            <pc:docMk/>
            <pc:sldMk cId="1135261734" sldId="768"/>
            <ac:spMk id="28" creationId="{0915D028-FA64-4EF1-BC07-57DC41AE069D}"/>
          </ac:spMkLst>
        </pc:spChg>
      </pc:sldChg>
      <pc:sldChg chg="modSp add ord">
        <pc:chgData name="Eran Gal" userId="d300df55-32ad-42e1-aa35-d6f8f7235272" providerId="ADAL" clId="{3CC32967-9A1C-4BAD-BCDD-55A1EA5EAEFA}" dt="2024-06-24T09:27:45.452" v="3365" actId="2710"/>
        <pc:sldMkLst>
          <pc:docMk/>
          <pc:sldMk cId="3937200989" sldId="770"/>
        </pc:sldMkLst>
        <pc:spChg chg="mod">
          <ac:chgData name="Eran Gal" userId="d300df55-32ad-42e1-aa35-d6f8f7235272" providerId="ADAL" clId="{3CC32967-9A1C-4BAD-BCDD-55A1EA5EAEFA}" dt="2024-06-24T09:27:45.452" v="3365" actId="2710"/>
          <ac:spMkLst>
            <pc:docMk/>
            <pc:sldMk cId="3937200989" sldId="770"/>
            <ac:spMk id="11" creationId="{90A753B0-2C05-4C2B-9D07-920BF0F72C37}"/>
          </ac:spMkLst>
        </pc:spChg>
      </pc:sldChg>
      <pc:sldChg chg="modSp modTransition">
        <pc:chgData name="Eran Gal" userId="d300df55-32ad-42e1-aa35-d6f8f7235272" providerId="ADAL" clId="{3CC32967-9A1C-4BAD-BCDD-55A1EA5EAEFA}" dt="2024-06-23T10:37:36.742" v="3049" actId="1076"/>
        <pc:sldMkLst>
          <pc:docMk/>
          <pc:sldMk cId="2109676847" sldId="774"/>
        </pc:sldMkLst>
        <pc:spChg chg="mod">
          <ac:chgData name="Eran Gal" userId="d300df55-32ad-42e1-aa35-d6f8f7235272" providerId="ADAL" clId="{3CC32967-9A1C-4BAD-BCDD-55A1EA5EAEFA}" dt="2024-06-23T10:37:36.742" v="3049" actId="1076"/>
          <ac:spMkLst>
            <pc:docMk/>
            <pc:sldMk cId="2109676847" sldId="774"/>
            <ac:spMk id="32" creationId="{158B806A-FC7C-427E-95AE-3EBF8557EB7B}"/>
          </ac:spMkLst>
        </pc:spChg>
      </pc:sldChg>
      <pc:sldChg chg="del">
        <pc:chgData name="Eran Gal" userId="d300df55-32ad-42e1-aa35-d6f8f7235272" providerId="ADAL" clId="{3CC32967-9A1C-4BAD-BCDD-55A1EA5EAEFA}" dt="2024-06-24T09:28:47.272" v="3370" actId="2696"/>
        <pc:sldMkLst>
          <pc:docMk/>
          <pc:sldMk cId="991512751" sldId="778"/>
        </pc:sldMkLst>
      </pc:sldChg>
      <pc:sldChg chg="del">
        <pc:chgData name="Eran Gal" userId="d300df55-32ad-42e1-aa35-d6f8f7235272" providerId="ADAL" clId="{3CC32967-9A1C-4BAD-BCDD-55A1EA5EAEFA}" dt="2024-06-24T09:28:46.633" v="3369" actId="2696"/>
        <pc:sldMkLst>
          <pc:docMk/>
          <pc:sldMk cId="422457658" sldId="779"/>
        </pc:sldMkLst>
      </pc:sldChg>
      <pc:sldChg chg="add ord">
        <pc:chgData name="Eran Gal" userId="d300df55-32ad-42e1-aa35-d6f8f7235272" providerId="ADAL" clId="{3CC32967-9A1C-4BAD-BCDD-55A1EA5EAEFA}" dt="2024-06-24T09:28:05.849" v="3366"/>
        <pc:sldMkLst>
          <pc:docMk/>
          <pc:sldMk cId="2103354021" sldId="780"/>
        </pc:sldMkLst>
      </pc:sldChg>
      <pc:sldChg chg="del">
        <pc:chgData name="Eran Gal" userId="d300df55-32ad-42e1-aa35-d6f8f7235272" providerId="ADAL" clId="{3CC32967-9A1C-4BAD-BCDD-55A1EA5EAEFA}" dt="2024-06-24T09:34:04.717" v="3464" actId="2696"/>
        <pc:sldMkLst>
          <pc:docMk/>
          <pc:sldMk cId="754848525" sldId="784"/>
        </pc:sldMkLst>
      </pc:sldChg>
      <pc:sldChg chg="add">
        <pc:chgData name="Eran Gal" userId="d300df55-32ad-42e1-aa35-d6f8f7235272" providerId="ADAL" clId="{3CC32967-9A1C-4BAD-BCDD-55A1EA5EAEFA}" dt="2024-06-24T09:34:08.914" v="3465"/>
        <pc:sldMkLst>
          <pc:docMk/>
          <pc:sldMk cId="1652576820" sldId="784"/>
        </pc:sldMkLst>
      </pc:sldChg>
      <pc:sldChg chg="del ord">
        <pc:chgData name="Eran Gal" userId="d300df55-32ad-42e1-aa35-d6f8f7235272" providerId="ADAL" clId="{3CC32967-9A1C-4BAD-BCDD-55A1EA5EAEFA}" dt="2024-06-24T09:28:27.282" v="3367" actId="2696"/>
        <pc:sldMkLst>
          <pc:docMk/>
          <pc:sldMk cId="1794805528" sldId="787"/>
        </pc:sldMkLst>
      </pc:sldChg>
      <pc:sldChg chg="add">
        <pc:chgData name="Eran Gal" userId="d300df55-32ad-42e1-aa35-d6f8f7235272" providerId="ADAL" clId="{3CC32967-9A1C-4BAD-BCDD-55A1EA5EAEFA}" dt="2024-06-04T08:38:15.313" v="220"/>
        <pc:sldMkLst>
          <pc:docMk/>
          <pc:sldMk cId="1269873368" sldId="799"/>
        </pc:sldMkLst>
      </pc:sldChg>
      <pc:sldChg chg="modSp add del">
        <pc:chgData name="Eran Gal" userId="d300df55-32ad-42e1-aa35-d6f8f7235272" providerId="ADAL" clId="{3CC32967-9A1C-4BAD-BCDD-55A1EA5EAEFA}" dt="2024-06-23T10:31:58.537" v="2945" actId="2696"/>
        <pc:sldMkLst>
          <pc:docMk/>
          <pc:sldMk cId="100187316" sldId="811"/>
        </pc:sldMkLst>
        <pc:spChg chg="mod">
          <ac:chgData name="Eran Gal" userId="d300df55-32ad-42e1-aa35-d6f8f7235272" providerId="ADAL" clId="{3CC32967-9A1C-4BAD-BCDD-55A1EA5EAEFA}" dt="2024-06-19T09:59:20.611" v="2186" actId="20577"/>
          <ac:spMkLst>
            <pc:docMk/>
            <pc:sldMk cId="100187316" sldId="811"/>
            <ac:spMk id="2" creationId="{00000000-0000-0000-0000-000000000000}"/>
          </ac:spMkLst>
        </pc:spChg>
      </pc:sldChg>
      <pc:sldChg chg="add">
        <pc:chgData name="Eran Gal" userId="d300df55-32ad-42e1-aa35-d6f8f7235272" providerId="ADAL" clId="{3CC32967-9A1C-4BAD-BCDD-55A1EA5EAEFA}" dt="2024-06-23T10:32:01.791" v="2946"/>
        <pc:sldMkLst>
          <pc:docMk/>
          <pc:sldMk cId="1660354838" sldId="811"/>
        </pc:sldMkLst>
      </pc:sldChg>
      <pc:sldChg chg="add">
        <pc:chgData name="Eran Gal" userId="d300df55-32ad-42e1-aa35-d6f8f7235272" providerId="ADAL" clId="{3CC32967-9A1C-4BAD-BCDD-55A1EA5EAEFA}" dt="2024-06-04T08:38:15.313" v="220"/>
        <pc:sldMkLst>
          <pc:docMk/>
          <pc:sldMk cId="3614007478" sldId="848"/>
        </pc:sldMkLst>
      </pc:sldChg>
      <pc:sldChg chg="modSp add del">
        <pc:chgData name="Eran Gal" userId="d300df55-32ad-42e1-aa35-d6f8f7235272" providerId="ADAL" clId="{3CC32967-9A1C-4BAD-BCDD-55A1EA5EAEFA}" dt="2024-06-23T10:31:58.522" v="2944" actId="2696"/>
        <pc:sldMkLst>
          <pc:docMk/>
          <pc:sldMk cId="2873602556" sldId="859"/>
        </pc:sldMkLst>
        <pc:spChg chg="mod">
          <ac:chgData name="Eran Gal" userId="d300df55-32ad-42e1-aa35-d6f8f7235272" providerId="ADAL" clId="{3CC32967-9A1C-4BAD-BCDD-55A1EA5EAEFA}" dt="2024-06-19T09:59:47.608" v="2191" actId="113"/>
          <ac:spMkLst>
            <pc:docMk/>
            <pc:sldMk cId="2873602556" sldId="859"/>
            <ac:spMk id="7" creationId="{DCE9F865-3194-432F-BD1D-40F70BA9431D}"/>
          </ac:spMkLst>
        </pc:spChg>
        <pc:picChg chg="mod">
          <ac:chgData name="Eran Gal" userId="d300df55-32ad-42e1-aa35-d6f8f7235272" providerId="ADAL" clId="{3CC32967-9A1C-4BAD-BCDD-55A1EA5EAEFA}" dt="2024-06-19T09:59:37.385" v="2189" actId="1076"/>
          <ac:picMkLst>
            <pc:docMk/>
            <pc:sldMk cId="2873602556" sldId="859"/>
            <ac:picMk id="44036" creationId="{00000000-0000-0000-0000-000000000000}"/>
          </ac:picMkLst>
        </pc:picChg>
      </pc:sldChg>
      <pc:sldChg chg="add">
        <pc:chgData name="Eran Gal" userId="d300df55-32ad-42e1-aa35-d6f8f7235272" providerId="ADAL" clId="{3CC32967-9A1C-4BAD-BCDD-55A1EA5EAEFA}" dt="2024-06-23T10:32:01.791" v="2946"/>
        <pc:sldMkLst>
          <pc:docMk/>
          <pc:sldMk cId="3486825583" sldId="859"/>
        </pc:sldMkLst>
      </pc:sldChg>
      <pc:sldChg chg="add del">
        <pc:chgData name="Eran Gal" userId="d300df55-32ad-42e1-aa35-d6f8f7235272" providerId="ADAL" clId="{3CC32967-9A1C-4BAD-BCDD-55A1EA5EAEFA}" dt="2024-06-23T10:31:58.506" v="2938" actId="2696"/>
        <pc:sldMkLst>
          <pc:docMk/>
          <pc:sldMk cId="193491559" sldId="864"/>
        </pc:sldMkLst>
      </pc:sldChg>
      <pc:sldChg chg="add">
        <pc:chgData name="Eran Gal" userId="d300df55-32ad-42e1-aa35-d6f8f7235272" providerId="ADAL" clId="{3CC32967-9A1C-4BAD-BCDD-55A1EA5EAEFA}" dt="2024-06-23T10:32:01.791" v="2946"/>
        <pc:sldMkLst>
          <pc:docMk/>
          <pc:sldMk cId="3322643398" sldId="864"/>
        </pc:sldMkLst>
      </pc:sldChg>
      <pc:sldChg chg="add">
        <pc:chgData name="Eran Gal" userId="d300df55-32ad-42e1-aa35-d6f8f7235272" providerId="ADAL" clId="{3CC32967-9A1C-4BAD-BCDD-55A1EA5EAEFA}" dt="2024-06-04T08:38:15.313" v="220"/>
        <pc:sldMkLst>
          <pc:docMk/>
          <pc:sldMk cId="345492981" sldId="878"/>
        </pc:sldMkLst>
      </pc:sldChg>
      <pc:sldChg chg="ord">
        <pc:chgData name="Eran Gal" userId="d300df55-32ad-42e1-aa35-d6f8f7235272" providerId="ADAL" clId="{3CC32967-9A1C-4BAD-BCDD-55A1EA5EAEFA}" dt="2024-06-19T10:02:44.934" v="2306"/>
        <pc:sldMkLst>
          <pc:docMk/>
          <pc:sldMk cId="3444913361" sldId="884"/>
        </pc:sldMkLst>
      </pc:sldChg>
      <pc:sldChg chg="ord">
        <pc:chgData name="Eran Gal" userId="d300df55-32ad-42e1-aa35-d6f8f7235272" providerId="ADAL" clId="{3CC32967-9A1C-4BAD-BCDD-55A1EA5EAEFA}" dt="2024-06-19T10:02:44.934" v="2306"/>
        <pc:sldMkLst>
          <pc:docMk/>
          <pc:sldMk cId="1143165634" sldId="885"/>
        </pc:sldMkLst>
      </pc:sldChg>
      <pc:sldChg chg="add">
        <pc:chgData name="Eran Gal" userId="d300df55-32ad-42e1-aa35-d6f8f7235272" providerId="ADAL" clId="{3CC32967-9A1C-4BAD-BCDD-55A1EA5EAEFA}" dt="2024-06-04T08:38:15.313" v="220"/>
        <pc:sldMkLst>
          <pc:docMk/>
          <pc:sldMk cId="3081161076" sldId="896"/>
        </pc:sldMkLst>
      </pc:sldChg>
      <pc:sldChg chg="add">
        <pc:chgData name="Eran Gal" userId="d300df55-32ad-42e1-aa35-d6f8f7235272" providerId="ADAL" clId="{3CC32967-9A1C-4BAD-BCDD-55A1EA5EAEFA}" dt="2024-06-04T08:38:15.313" v="220"/>
        <pc:sldMkLst>
          <pc:docMk/>
          <pc:sldMk cId="193150441" sldId="898"/>
        </pc:sldMkLst>
      </pc:sldChg>
      <pc:sldChg chg="add">
        <pc:chgData name="Eran Gal" userId="d300df55-32ad-42e1-aa35-d6f8f7235272" providerId="ADAL" clId="{3CC32967-9A1C-4BAD-BCDD-55A1EA5EAEFA}" dt="2024-06-04T08:38:15.313" v="220"/>
        <pc:sldMkLst>
          <pc:docMk/>
          <pc:sldMk cId="538393226" sldId="911"/>
        </pc:sldMkLst>
      </pc:sldChg>
      <pc:sldChg chg="add">
        <pc:chgData name="Eran Gal" userId="d300df55-32ad-42e1-aa35-d6f8f7235272" providerId="ADAL" clId="{3CC32967-9A1C-4BAD-BCDD-55A1EA5EAEFA}" dt="2024-06-04T08:38:15.313" v="220"/>
        <pc:sldMkLst>
          <pc:docMk/>
          <pc:sldMk cId="1713800667" sldId="920"/>
        </pc:sldMkLst>
      </pc:sldChg>
      <pc:sldChg chg="modSp add">
        <pc:chgData name="Eran Gal" userId="d300df55-32ad-42e1-aa35-d6f8f7235272" providerId="ADAL" clId="{3CC32967-9A1C-4BAD-BCDD-55A1EA5EAEFA}" dt="2024-06-04T08:39:09.822" v="287" actId="20577"/>
        <pc:sldMkLst>
          <pc:docMk/>
          <pc:sldMk cId="2197166534" sldId="921"/>
        </pc:sldMkLst>
        <pc:spChg chg="mod">
          <ac:chgData name="Eran Gal" userId="d300df55-32ad-42e1-aa35-d6f8f7235272" providerId="ADAL" clId="{3CC32967-9A1C-4BAD-BCDD-55A1EA5EAEFA}" dt="2024-06-04T08:39:09.822" v="287" actId="20577"/>
          <ac:spMkLst>
            <pc:docMk/>
            <pc:sldMk cId="2197166534" sldId="921"/>
            <ac:spMk id="5" creationId="{DCE9F865-3194-432F-BD1D-40F70BA9431D}"/>
          </ac:spMkLst>
        </pc:spChg>
      </pc:sldChg>
      <pc:sldChg chg="modSp add">
        <pc:chgData name="Eran Gal" userId="d300df55-32ad-42e1-aa35-d6f8f7235272" providerId="ADAL" clId="{3CC32967-9A1C-4BAD-BCDD-55A1EA5EAEFA}" dt="2024-06-23T06:05:51.032" v="2548" actId="113"/>
        <pc:sldMkLst>
          <pc:docMk/>
          <pc:sldMk cId="1964300567" sldId="922"/>
        </pc:sldMkLst>
        <pc:spChg chg="mod">
          <ac:chgData name="Eran Gal" userId="d300df55-32ad-42e1-aa35-d6f8f7235272" providerId="ADAL" clId="{3CC32967-9A1C-4BAD-BCDD-55A1EA5EAEFA}" dt="2024-06-23T06:05:51.032" v="2548" actId="113"/>
          <ac:spMkLst>
            <pc:docMk/>
            <pc:sldMk cId="1964300567" sldId="922"/>
            <ac:spMk id="5" creationId="{00000000-0000-0000-0000-000000000000}"/>
          </ac:spMkLst>
        </pc:spChg>
      </pc:sldChg>
      <pc:sldChg chg="add">
        <pc:chgData name="Eran Gal" userId="d300df55-32ad-42e1-aa35-d6f8f7235272" providerId="ADAL" clId="{3CC32967-9A1C-4BAD-BCDD-55A1EA5EAEFA}" dt="2024-06-04T08:38:15.313" v="220"/>
        <pc:sldMkLst>
          <pc:docMk/>
          <pc:sldMk cId="1948301356" sldId="923"/>
        </pc:sldMkLst>
      </pc:sldChg>
      <pc:sldChg chg="add del">
        <pc:chgData name="Eran Gal" userId="d300df55-32ad-42e1-aa35-d6f8f7235272" providerId="ADAL" clId="{3CC32967-9A1C-4BAD-BCDD-55A1EA5EAEFA}" dt="2024-06-23T10:31:58.506" v="2939" actId="2696"/>
        <pc:sldMkLst>
          <pc:docMk/>
          <pc:sldMk cId="1673345560" sldId="926"/>
        </pc:sldMkLst>
      </pc:sldChg>
      <pc:sldChg chg="add">
        <pc:chgData name="Eran Gal" userId="d300df55-32ad-42e1-aa35-d6f8f7235272" providerId="ADAL" clId="{3CC32967-9A1C-4BAD-BCDD-55A1EA5EAEFA}" dt="2024-06-23T10:32:01.791" v="2946"/>
        <pc:sldMkLst>
          <pc:docMk/>
          <pc:sldMk cId="1861346086" sldId="926"/>
        </pc:sldMkLst>
      </pc:sldChg>
      <pc:sldChg chg="add">
        <pc:chgData name="Eran Gal" userId="d300df55-32ad-42e1-aa35-d6f8f7235272" providerId="ADAL" clId="{3CC32967-9A1C-4BAD-BCDD-55A1EA5EAEFA}" dt="2024-06-23T10:32:01.791" v="2946"/>
        <pc:sldMkLst>
          <pc:docMk/>
          <pc:sldMk cId="2305426218" sldId="928"/>
        </pc:sldMkLst>
      </pc:sldChg>
      <pc:sldChg chg="modSp add del">
        <pc:chgData name="Eran Gal" userId="d300df55-32ad-42e1-aa35-d6f8f7235272" providerId="ADAL" clId="{3CC32967-9A1C-4BAD-BCDD-55A1EA5EAEFA}" dt="2024-06-23T10:31:58.522" v="2943" actId="2696"/>
        <pc:sldMkLst>
          <pc:docMk/>
          <pc:sldMk cId="2326691822" sldId="928"/>
        </pc:sldMkLst>
        <pc:spChg chg="mod">
          <ac:chgData name="Eran Gal" userId="d300df55-32ad-42e1-aa35-d6f8f7235272" providerId="ADAL" clId="{3CC32967-9A1C-4BAD-BCDD-55A1EA5EAEFA}" dt="2024-06-19T09:59:56.521" v="2194" actId="14100"/>
          <ac:spMkLst>
            <pc:docMk/>
            <pc:sldMk cId="2326691822" sldId="928"/>
            <ac:spMk id="7" creationId="{DCE9F865-3194-432F-BD1D-40F70BA9431D}"/>
          </ac:spMkLst>
        </pc:spChg>
      </pc:sldChg>
      <pc:sldChg chg="add">
        <pc:chgData name="Eran Gal" userId="d300df55-32ad-42e1-aa35-d6f8f7235272" providerId="ADAL" clId="{3CC32967-9A1C-4BAD-BCDD-55A1EA5EAEFA}" dt="2024-06-04T08:38:15.313" v="220"/>
        <pc:sldMkLst>
          <pc:docMk/>
          <pc:sldMk cId="2243338930" sldId="930"/>
        </pc:sldMkLst>
      </pc:sldChg>
      <pc:sldChg chg="modSp add del">
        <pc:chgData name="Eran Gal" userId="d300df55-32ad-42e1-aa35-d6f8f7235272" providerId="ADAL" clId="{3CC32967-9A1C-4BAD-BCDD-55A1EA5EAEFA}" dt="2024-06-23T10:31:58.522" v="2941" actId="2696"/>
        <pc:sldMkLst>
          <pc:docMk/>
          <pc:sldMk cId="1785501735" sldId="931"/>
        </pc:sldMkLst>
        <pc:spChg chg="mod">
          <ac:chgData name="Eran Gal" userId="d300df55-32ad-42e1-aa35-d6f8f7235272" providerId="ADAL" clId="{3CC32967-9A1C-4BAD-BCDD-55A1EA5EAEFA}" dt="2024-06-19T10:00:07.923" v="2196" actId="14100"/>
          <ac:spMkLst>
            <pc:docMk/>
            <pc:sldMk cId="1785501735" sldId="931"/>
            <ac:spMk id="5" creationId="{DCE9F865-3194-432F-BD1D-40F70BA9431D}"/>
          </ac:spMkLst>
        </pc:spChg>
      </pc:sldChg>
      <pc:sldChg chg="modSp add">
        <pc:chgData name="Eran Gal" userId="d300df55-32ad-42e1-aa35-d6f8f7235272" providerId="ADAL" clId="{3CC32967-9A1C-4BAD-BCDD-55A1EA5EAEFA}" dt="2024-06-24T09:18:01.882" v="3278" actId="14100"/>
        <pc:sldMkLst>
          <pc:docMk/>
          <pc:sldMk cId="2165460647" sldId="931"/>
        </pc:sldMkLst>
        <pc:picChg chg="mod">
          <ac:chgData name="Eran Gal" userId="d300df55-32ad-42e1-aa35-d6f8f7235272" providerId="ADAL" clId="{3CC32967-9A1C-4BAD-BCDD-55A1EA5EAEFA}" dt="2024-06-24T09:18:01.882" v="3278" actId="14100"/>
          <ac:picMkLst>
            <pc:docMk/>
            <pc:sldMk cId="2165460647" sldId="931"/>
            <ac:picMk id="45060" creationId="{00000000-0000-0000-0000-000000000000}"/>
          </ac:picMkLst>
        </pc:picChg>
      </pc:sldChg>
      <pc:sldChg chg="modSp add del">
        <pc:chgData name="Eran Gal" userId="d300df55-32ad-42e1-aa35-d6f8f7235272" providerId="ADAL" clId="{3CC32967-9A1C-4BAD-BCDD-55A1EA5EAEFA}" dt="2024-06-23T10:31:58.522" v="2940" actId="2696"/>
        <pc:sldMkLst>
          <pc:docMk/>
          <pc:sldMk cId="818781959" sldId="932"/>
        </pc:sldMkLst>
        <pc:spChg chg="mod">
          <ac:chgData name="Eran Gal" userId="d300df55-32ad-42e1-aa35-d6f8f7235272" providerId="ADAL" clId="{3CC32967-9A1C-4BAD-BCDD-55A1EA5EAEFA}" dt="2024-06-19T10:00:15.025" v="2198" actId="1076"/>
          <ac:spMkLst>
            <pc:docMk/>
            <pc:sldMk cId="818781959" sldId="932"/>
            <ac:spMk id="7" creationId="{DCE9F865-3194-432F-BD1D-40F70BA9431D}"/>
          </ac:spMkLst>
        </pc:spChg>
      </pc:sldChg>
      <pc:sldChg chg="add">
        <pc:chgData name="Eran Gal" userId="d300df55-32ad-42e1-aa35-d6f8f7235272" providerId="ADAL" clId="{3CC32967-9A1C-4BAD-BCDD-55A1EA5EAEFA}" dt="2024-06-23T10:32:01.791" v="2946"/>
        <pc:sldMkLst>
          <pc:docMk/>
          <pc:sldMk cId="3529405610" sldId="932"/>
        </pc:sldMkLst>
      </pc:sldChg>
      <pc:sldChg chg="add del">
        <pc:chgData name="Eran Gal" userId="d300df55-32ad-42e1-aa35-d6f8f7235272" providerId="ADAL" clId="{3CC32967-9A1C-4BAD-BCDD-55A1EA5EAEFA}" dt="2024-06-23T10:31:58.506" v="2937" actId="2696"/>
        <pc:sldMkLst>
          <pc:docMk/>
          <pc:sldMk cId="21033467" sldId="933"/>
        </pc:sldMkLst>
      </pc:sldChg>
      <pc:sldChg chg="add">
        <pc:chgData name="Eran Gal" userId="d300df55-32ad-42e1-aa35-d6f8f7235272" providerId="ADAL" clId="{3CC32967-9A1C-4BAD-BCDD-55A1EA5EAEFA}" dt="2024-06-23T10:32:01.791" v="2946"/>
        <pc:sldMkLst>
          <pc:docMk/>
          <pc:sldMk cId="3498967869" sldId="933"/>
        </pc:sldMkLst>
      </pc:sldChg>
      <pc:sldChg chg="add del">
        <pc:chgData name="Eran Gal" userId="d300df55-32ad-42e1-aa35-d6f8f7235272" providerId="ADAL" clId="{3CC32967-9A1C-4BAD-BCDD-55A1EA5EAEFA}" dt="2024-06-23T10:31:58.506" v="2936" actId="2696"/>
        <pc:sldMkLst>
          <pc:docMk/>
          <pc:sldMk cId="1922427758" sldId="934"/>
        </pc:sldMkLst>
      </pc:sldChg>
      <pc:sldChg chg="add">
        <pc:chgData name="Eran Gal" userId="d300df55-32ad-42e1-aa35-d6f8f7235272" providerId="ADAL" clId="{3CC32967-9A1C-4BAD-BCDD-55A1EA5EAEFA}" dt="2024-06-23T10:32:01.791" v="2946"/>
        <pc:sldMkLst>
          <pc:docMk/>
          <pc:sldMk cId="2318247609" sldId="934"/>
        </pc:sldMkLst>
      </pc:sldChg>
      <pc:sldChg chg="delSp modSp del">
        <pc:chgData name="Eran Gal" userId="d300df55-32ad-42e1-aa35-d6f8f7235272" providerId="ADAL" clId="{3CC32967-9A1C-4BAD-BCDD-55A1EA5EAEFA}" dt="2024-06-24T09:22:06.392" v="3358" actId="2696"/>
        <pc:sldMkLst>
          <pc:docMk/>
          <pc:sldMk cId="3450040714" sldId="937"/>
        </pc:sldMkLst>
        <pc:spChg chg="mod">
          <ac:chgData name="Eran Gal" userId="d300df55-32ad-42e1-aa35-d6f8f7235272" providerId="ADAL" clId="{3CC32967-9A1C-4BAD-BCDD-55A1EA5EAEFA}" dt="2024-06-19T08:49:34.339" v="919" actId="20577"/>
          <ac:spMkLst>
            <pc:docMk/>
            <pc:sldMk cId="3450040714" sldId="937"/>
            <ac:spMk id="8" creationId="{9D6D1AF8-4763-49CD-B697-7BB6A6BD2C2E}"/>
          </ac:spMkLst>
        </pc:spChg>
        <pc:grpChg chg="mod">
          <ac:chgData name="Eran Gal" userId="d300df55-32ad-42e1-aa35-d6f8f7235272" providerId="ADAL" clId="{3CC32967-9A1C-4BAD-BCDD-55A1EA5EAEFA}" dt="2024-06-19T10:00:41.558" v="2205" actId="207"/>
          <ac:grpSpMkLst>
            <pc:docMk/>
            <pc:sldMk cId="3450040714" sldId="937"/>
            <ac:grpSpMk id="5" creationId="{4A52CE90-080F-41BF-9AB8-A765C2AFAC83}"/>
          </ac:grpSpMkLst>
        </pc:grpChg>
        <pc:graphicFrameChg chg="del mod">
          <ac:chgData name="Eran Gal" userId="d300df55-32ad-42e1-aa35-d6f8f7235272" providerId="ADAL" clId="{3CC32967-9A1C-4BAD-BCDD-55A1EA5EAEFA}" dt="2024-06-24T09:21:35.285" v="3349"/>
          <ac:graphicFrameMkLst>
            <pc:docMk/>
            <pc:sldMk cId="3450040714" sldId="937"/>
            <ac:graphicFrameMk id="2" creationId="{3EE1D958-1FB1-4962-8DF8-0EEC31C55217}"/>
          </ac:graphicFrameMkLst>
        </pc:graphicFrameChg>
      </pc:sldChg>
      <pc:sldChg chg="add">
        <pc:chgData name="Eran Gal" userId="d300df55-32ad-42e1-aa35-d6f8f7235272" providerId="ADAL" clId="{3CC32967-9A1C-4BAD-BCDD-55A1EA5EAEFA}" dt="2024-06-19T09:30:34.754" v="1541"/>
        <pc:sldMkLst>
          <pc:docMk/>
          <pc:sldMk cId="2860759445" sldId="949"/>
        </pc:sldMkLst>
      </pc:sldChg>
      <pc:sldChg chg="add">
        <pc:chgData name="Eran Gal" userId="d300df55-32ad-42e1-aa35-d6f8f7235272" providerId="ADAL" clId="{3CC32967-9A1C-4BAD-BCDD-55A1EA5EAEFA}" dt="2024-06-19T09:30:34.754" v="1541"/>
        <pc:sldMkLst>
          <pc:docMk/>
          <pc:sldMk cId="957793182" sldId="950"/>
        </pc:sldMkLst>
      </pc:sldChg>
      <pc:sldChg chg="addSp delSp modSp add ord">
        <pc:chgData name="Eran Gal" userId="d300df55-32ad-42e1-aa35-d6f8f7235272" providerId="ADAL" clId="{3CC32967-9A1C-4BAD-BCDD-55A1EA5EAEFA}" dt="2024-06-23T10:55:06.178" v="3100" actId="20577"/>
        <pc:sldMkLst>
          <pc:docMk/>
          <pc:sldMk cId="2466035826" sldId="960"/>
        </pc:sldMkLst>
        <pc:spChg chg="add del mod">
          <ac:chgData name="Eran Gal" userId="d300df55-32ad-42e1-aa35-d6f8f7235272" providerId="ADAL" clId="{3CC32967-9A1C-4BAD-BCDD-55A1EA5EAEFA}" dt="2024-06-23T10:29:56.563" v="2926" actId="478"/>
          <ac:spMkLst>
            <pc:docMk/>
            <pc:sldMk cId="2466035826" sldId="960"/>
            <ac:spMk id="5" creationId="{9D06AB75-A3E1-4C99-B1EC-422CAC2E4B95}"/>
          </ac:spMkLst>
        </pc:spChg>
        <pc:spChg chg="mod">
          <ac:chgData name="Eran Gal" userId="d300df55-32ad-42e1-aa35-d6f8f7235272" providerId="ADAL" clId="{3CC32967-9A1C-4BAD-BCDD-55A1EA5EAEFA}" dt="2024-06-23T10:34:12.004" v="2978" actId="207"/>
          <ac:spMkLst>
            <pc:docMk/>
            <pc:sldMk cId="2466035826" sldId="960"/>
            <ac:spMk id="7" creationId="{5EE24A80-8A41-442B-ADDD-72A376BE9446}"/>
          </ac:spMkLst>
        </pc:spChg>
        <pc:spChg chg="mod">
          <ac:chgData name="Eran Gal" userId="d300df55-32ad-42e1-aa35-d6f8f7235272" providerId="ADAL" clId="{3CC32967-9A1C-4BAD-BCDD-55A1EA5EAEFA}" dt="2024-06-19T09:53:32.569" v="2009" actId="20577"/>
          <ac:spMkLst>
            <pc:docMk/>
            <pc:sldMk cId="2466035826" sldId="960"/>
            <ac:spMk id="11" creationId="{F97BF48D-71CB-4523-BFC4-8373F6480362}"/>
          </ac:spMkLst>
        </pc:spChg>
        <pc:spChg chg="mod">
          <ac:chgData name="Eran Gal" userId="d300df55-32ad-42e1-aa35-d6f8f7235272" providerId="ADAL" clId="{3CC32967-9A1C-4BAD-BCDD-55A1EA5EAEFA}" dt="2024-06-19T09:53:37.668" v="2017" actId="20577"/>
          <ac:spMkLst>
            <pc:docMk/>
            <pc:sldMk cId="2466035826" sldId="960"/>
            <ac:spMk id="12" creationId="{3BF0A711-394A-46EE-BA9B-F09168F85933}"/>
          </ac:spMkLst>
        </pc:spChg>
        <pc:spChg chg="mod">
          <ac:chgData name="Eran Gal" userId="d300df55-32ad-42e1-aa35-d6f8f7235272" providerId="ADAL" clId="{3CC32967-9A1C-4BAD-BCDD-55A1EA5EAEFA}" dt="2024-06-19T09:48:12.674" v="1928" actId="1076"/>
          <ac:spMkLst>
            <pc:docMk/>
            <pc:sldMk cId="2466035826" sldId="960"/>
            <ac:spMk id="13" creationId="{30DC6D5F-6677-4D59-AA95-3BB4CF6B0CFC}"/>
          </ac:spMkLst>
        </pc:spChg>
        <pc:graphicFrameChg chg="mod modGraphic">
          <ac:chgData name="Eran Gal" userId="d300df55-32ad-42e1-aa35-d6f8f7235272" providerId="ADAL" clId="{3CC32967-9A1C-4BAD-BCDD-55A1EA5EAEFA}" dt="2024-06-23T10:55:06.178" v="3100" actId="20577"/>
          <ac:graphicFrameMkLst>
            <pc:docMk/>
            <pc:sldMk cId="2466035826" sldId="960"/>
            <ac:graphicFrameMk id="3" creationId="{93F9C9C5-5B8A-4172-BDEA-1FDDE18D1B2F}"/>
          </ac:graphicFrameMkLst>
        </pc:graphicFrameChg>
      </pc:sldChg>
      <pc:sldChg chg="addSp delSp modSp add ord">
        <pc:chgData name="Eran Gal" userId="d300df55-32ad-42e1-aa35-d6f8f7235272" providerId="ADAL" clId="{3CC32967-9A1C-4BAD-BCDD-55A1EA5EAEFA}" dt="2024-06-23T10:36:40.572" v="3043" actId="207"/>
        <pc:sldMkLst>
          <pc:docMk/>
          <pc:sldMk cId="3760405762" sldId="962"/>
        </pc:sldMkLst>
        <pc:spChg chg="add del mod">
          <ac:chgData name="Eran Gal" userId="d300df55-32ad-42e1-aa35-d6f8f7235272" providerId="ADAL" clId="{3CC32967-9A1C-4BAD-BCDD-55A1EA5EAEFA}" dt="2024-06-23T10:30:28.095" v="2930" actId="478"/>
          <ac:spMkLst>
            <pc:docMk/>
            <pc:sldMk cId="3760405762" sldId="962"/>
            <ac:spMk id="5" creationId="{8A8FA082-E5F5-414B-A152-08AD2F6D0619}"/>
          </ac:spMkLst>
        </pc:spChg>
        <pc:spChg chg="mod">
          <ac:chgData name="Eran Gal" userId="d300df55-32ad-42e1-aa35-d6f8f7235272" providerId="ADAL" clId="{3CC32967-9A1C-4BAD-BCDD-55A1EA5EAEFA}" dt="2024-06-19T09:57:04.293" v="2093" actId="1076"/>
          <ac:spMkLst>
            <pc:docMk/>
            <pc:sldMk cId="3760405762" sldId="962"/>
            <ac:spMk id="13" creationId="{30DC6D5F-6677-4D59-AA95-3BB4CF6B0CFC}"/>
          </ac:spMkLst>
        </pc:spChg>
        <pc:spChg chg="mod">
          <ac:chgData name="Eran Gal" userId="d300df55-32ad-42e1-aa35-d6f8f7235272" providerId="ADAL" clId="{3CC32967-9A1C-4BAD-BCDD-55A1EA5EAEFA}" dt="2024-06-23T10:36:40.572" v="3043" actId="207"/>
          <ac:spMkLst>
            <pc:docMk/>
            <pc:sldMk cId="3760405762" sldId="962"/>
            <ac:spMk id="15" creationId="{3E9F7C84-0F26-497B-BD8E-6640012F8F0E}"/>
          </ac:spMkLst>
        </pc:spChg>
        <pc:spChg chg="mod">
          <ac:chgData name="Eran Gal" userId="d300df55-32ad-42e1-aa35-d6f8f7235272" providerId="ADAL" clId="{3CC32967-9A1C-4BAD-BCDD-55A1EA5EAEFA}" dt="2024-06-23T08:07:10.260" v="2564" actId="20577"/>
          <ac:spMkLst>
            <pc:docMk/>
            <pc:sldMk cId="3760405762" sldId="962"/>
            <ac:spMk id="16" creationId="{8E1105EB-0412-40C2-A087-6A46C8363F1F}"/>
          </ac:spMkLst>
        </pc:spChg>
        <pc:spChg chg="mod">
          <ac:chgData name="Eran Gal" userId="d300df55-32ad-42e1-aa35-d6f8f7235272" providerId="ADAL" clId="{3CC32967-9A1C-4BAD-BCDD-55A1EA5EAEFA}" dt="2024-06-23T08:07:44.312" v="2575" actId="20577"/>
          <ac:spMkLst>
            <pc:docMk/>
            <pc:sldMk cId="3760405762" sldId="962"/>
            <ac:spMk id="17" creationId="{E0C1988B-D76D-46CD-B003-A3666837170F}"/>
          </ac:spMkLst>
        </pc:spChg>
        <pc:graphicFrameChg chg="mod modGraphic">
          <ac:chgData name="Eran Gal" userId="d300df55-32ad-42e1-aa35-d6f8f7235272" providerId="ADAL" clId="{3CC32967-9A1C-4BAD-BCDD-55A1EA5EAEFA}" dt="2024-06-23T08:09:43.156" v="2604" actId="20577"/>
          <ac:graphicFrameMkLst>
            <pc:docMk/>
            <pc:sldMk cId="3760405762" sldId="962"/>
            <ac:graphicFrameMk id="3" creationId="{93F9C9C5-5B8A-4172-BDEA-1FDDE18D1B2F}"/>
          </ac:graphicFrameMkLst>
        </pc:graphicFrameChg>
      </pc:sldChg>
      <pc:sldChg chg="add del">
        <pc:chgData name="Eran Gal" userId="d300df55-32ad-42e1-aa35-d6f8f7235272" providerId="ADAL" clId="{3CC32967-9A1C-4BAD-BCDD-55A1EA5EAEFA}" dt="2024-06-23T10:37:49.400" v="3051" actId="2696"/>
        <pc:sldMkLst>
          <pc:docMk/>
          <pc:sldMk cId="2974091551" sldId="988"/>
        </pc:sldMkLst>
      </pc:sldChg>
      <pc:sldChg chg="modSp add">
        <pc:chgData name="Eran Gal" userId="d300df55-32ad-42e1-aa35-d6f8f7235272" providerId="ADAL" clId="{3CC32967-9A1C-4BAD-BCDD-55A1EA5EAEFA}" dt="2024-06-23T08:28:04.540" v="2891"/>
        <pc:sldMkLst>
          <pc:docMk/>
          <pc:sldMk cId="3071740887" sldId="1013"/>
        </pc:sldMkLst>
        <pc:graphicFrameChg chg="mod">
          <ac:chgData name="Eran Gal" userId="d300df55-32ad-42e1-aa35-d6f8f7235272" providerId="ADAL" clId="{3CC32967-9A1C-4BAD-BCDD-55A1EA5EAEFA}" dt="2024-06-23T08:28:04.540" v="2891"/>
          <ac:graphicFrameMkLst>
            <pc:docMk/>
            <pc:sldMk cId="3071740887" sldId="1013"/>
            <ac:graphicFrameMk id="3" creationId="{C365C0A8-7211-409D-9FE0-7194BF0B2373}"/>
          </ac:graphicFrameMkLst>
        </pc:graphicFrameChg>
      </pc:sldChg>
      <pc:sldChg chg="add">
        <pc:chgData name="Eran Gal" userId="d300df55-32ad-42e1-aa35-d6f8f7235272" providerId="ADAL" clId="{3CC32967-9A1C-4BAD-BCDD-55A1EA5EAEFA}" dt="2024-06-19T09:03:13.255" v="1115"/>
        <pc:sldMkLst>
          <pc:docMk/>
          <pc:sldMk cId="551039321" sldId="1015"/>
        </pc:sldMkLst>
      </pc:sldChg>
      <pc:sldChg chg="modSp add ord">
        <pc:chgData name="Eran Gal" userId="d300df55-32ad-42e1-aa35-d6f8f7235272" providerId="ADAL" clId="{3CC32967-9A1C-4BAD-BCDD-55A1EA5EAEFA}" dt="2024-06-23T10:37:06.130" v="3046" actId="255"/>
        <pc:sldMkLst>
          <pc:docMk/>
          <pc:sldMk cId="2287074828" sldId="1016"/>
        </pc:sldMkLst>
        <pc:spChg chg="mod">
          <ac:chgData name="Eran Gal" userId="d300df55-32ad-42e1-aa35-d6f8f7235272" providerId="ADAL" clId="{3CC32967-9A1C-4BAD-BCDD-55A1EA5EAEFA}" dt="2024-06-23T10:37:06.130" v="3046" actId="255"/>
          <ac:spMkLst>
            <pc:docMk/>
            <pc:sldMk cId="2287074828" sldId="1016"/>
            <ac:spMk id="4" creationId="{F717D41B-3DB9-416D-864B-6153BCDBA2F0}"/>
          </ac:spMkLst>
        </pc:spChg>
      </pc:sldChg>
      <pc:sldChg chg="add del">
        <pc:chgData name="Eran Gal" userId="d300df55-32ad-42e1-aa35-d6f8f7235272" providerId="ADAL" clId="{3CC32967-9A1C-4BAD-BCDD-55A1EA5EAEFA}" dt="2024-06-23T06:03:41.432" v="2541" actId="2696"/>
        <pc:sldMkLst>
          <pc:docMk/>
          <pc:sldMk cId="1254803281" sldId="1026"/>
        </pc:sldMkLst>
      </pc:sldChg>
      <pc:sldChg chg="delSp modSp">
        <pc:chgData name="Eran Gal" userId="d300df55-32ad-42e1-aa35-d6f8f7235272" providerId="ADAL" clId="{3CC32967-9A1C-4BAD-BCDD-55A1EA5EAEFA}" dt="2024-06-24T09:17:22.700" v="3277" actId="20578"/>
        <pc:sldMkLst>
          <pc:docMk/>
          <pc:sldMk cId="1182315071" sldId="1028"/>
        </pc:sldMkLst>
        <pc:spChg chg="mod">
          <ac:chgData name="Eran Gal" userId="d300df55-32ad-42e1-aa35-d6f8f7235272" providerId="ADAL" clId="{3CC32967-9A1C-4BAD-BCDD-55A1EA5EAEFA}" dt="2024-06-24T09:09:49.021" v="3206" actId="1076"/>
          <ac:spMkLst>
            <pc:docMk/>
            <pc:sldMk cId="1182315071" sldId="1028"/>
            <ac:spMk id="13" creationId="{1966647A-23F7-4DF2-929E-FE7FD5AA4F90}"/>
          </ac:spMkLst>
        </pc:spChg>
        <pc:spChg chg="mod">
          <ac:chgData name="Eran Gal" userId="d300df55-32ad-42e1-aa35-d6f8f7235272" providerId="ADAL" clId="{3CC32967-9A1C-4BAD-BCDD-55A1EA5EAEFA}" dt="2024-06-24T09:17:22.700" v="3277" actId="20578"/>
          <ac:spMkLst>
            <pc:docMk/>
            <pc:sldMk cId="1182315071" sldId="1028"/>
            <ac:spMk id="16" creationId="{B3618B51-EE26-4090-B903-EEF979911B77}"/>
          </ac:spMkLst>
        </pc:spChg>
        <pc:spChg chg="del">
          <ac:chgData name="Eran Gal" userId="d300df55-32ad-42e1-aa35-d6f8f7235272" providerId="ADAL" clId="{3CC32967-9A1C-4BAD-BCDD-55A1EA5EAEFA}" dt="2024-06-04T10:45:29.755" v="305" actId="478"/>
          <ac:spMkLst>
            <pc:docMk/>
            <pc:sldMk cId="1182315071" sldId="1028"/>
            <ac:spMk id="18" creationId="{188B447A-2C5E-486D-88D0-E03E5A02160C}"/>
          </ac:spMkLst>
        </pc:spChg>
      </pc:sldChg>
      <pc:sldChg chg="addSp delSp modSp ord delAnim modAnim">
        <pc:chgData name="Eran Gal" userId="d300df55-32ad-42e1-aa35-d6f8f7235272" providerId="ADAL" clId="{3CC32967-9A1C-4BAD-BCDD-55A1EA5EAEFA}" dt="2024-06-24T09:01:28.955" v="3134" actId="478"/>
        <pc:sldMkLst>
          <pc:docMk/>
          <pc:sldMk cId="1570653472" sldId="1031"/>
        </pc:sldMkLst>
        <pc:spChg chg="mod">
          <ac:chgData name="Eran Gal" userId="d300df55-32ad-42e1-aa35-d6f8f7235272" providerId="ADAL" clId="{3CC32967-9A1C-4BAD-BCDD-55A1EA5EAEFA}" dt="2024-06-19T08:52:34.254" v="1054" actId="1076"/>
          <ac:spMkLst>
            <pc:docMk/>
            <pc:sldMk cId="1570653472" sldId="1031"/>
            <ac:spMk id="3" creationId="{889F7C27-6951-4635-8E5E-3EB0297C2FFA}"/>
          </ac:spMkLst>
        </pc:spChg>
        <pc:spChg chg="add del">
          <ac:chgData name="Eran Gal" userId="d300df55-32ad-42e1-aa35-d6f8f7235272" providerId="ADAL" clId="{3CC32967-9A1C-4BAD-BCDD-55A1EA5EAEFA}" dt="2024-06-04T08:35:17.032" v="20" actId="478"/>
          <ac:spMkLst>
            <pc:docMk/>
            <pc:sldMk cId="1570653472" sldId="1031"/>
            <ac:spMk id="4" creationId="{09FC404C-6C14-46CF-A875-2C1A5145E788}"/>
          </ac:spMkLst>
        </pc:spChg>
        <pc:spChg chg="mod topLvl">
          <ac:chgData name="Eran Gal" userId="d300df55-32ad-42e1-aa35-d6f8f7235272" providerId="ADAL" clId="{3CC32967-9A1C-4BAD-BCDD-55A1EA5EAEFA}" dt="2024-06-19T08:53:28.375" v="1074" actId="1076"/>
          <ac:spMkLst>
            <pc:docMk/>
            <pc:sldMk cId="1570653472" sldId="1031"/>
            <ac:spMk id="6" creationId="{C63A9838-F415-47F8-90E8-B3BCB51ADCEB}"/>
          </ac:spMkLst>
        </pc:spChg>
        <pc:spChg chg="del topLvl">
          <ac:chgData name="Eran Gal" userId="d300df55-32ad-42e1-aa35-d6f8f7235272" providerId="ADAL" clId="{3CC32967-9A1C-4BAD-BCDD-55A1EA5EAEFA}" dt="2024-06-04T08:35:45.357" v="24" actId="478"/>
          <ac:spMkLst>
            <pc:docMk/>
            <pc:sldMk cId="1570653472" sldId="1031"/>
            <ac:spMk id="7" creationId="{6B21E2B6-4306-4962-BB95-74FD95EA1DB1}"/>
          </ac:spMkLst>
        </pc:spChg>
        <pc:spChg chg="add del mod">
          <ac:chgData name="Eran Gal" userId="d300df55-32ad-42e1-aa35-d6f8f7235272" providerId="ADAL" clId="{3CC32967-9A1C-4BAD-BCDD-55A1EA5EAEFA}" dt="2024-06-24T09:01:28.955" v="3134" actId="478"/>
          <ac:spMkLst>
            <pc:docMk/>
            <pc:sldMk cId="1570653472" sldId="1031"/>
            <ac:spMk id="7" creationId="{B716C3AE-6B5B-4A7D-AA51-EB4FE8F41D46}"/>
          </ac:spMkLst>
        </pc:spChg>
        <pc:spChg chg="add mod">
          <ac:chgData name="Eran Gal" userId="d300df55-32ad-42e1-aa35-d6f8f7235272" providerId="ADAL" clId="{3CC32967-9A1C-4BAD-BCDD-55A1EA5EAEFA}" dt="2024-06-19T10:52:31.780" v="2320" actId="27636"/>
          <ac:spMkLst>
            <pc:docMk/>
            <pc:sldMk cId="1570653472" sldId="1031"/>
            <ac:spMk id="8" creationId="{02C9324F-E52C-463C-A39D-D7A0736BF21C}"/>
          </ac:spMkLst>
        </pc:spChg>
        <pc:spChg chg="add del mod">
          <ac:chgData name="Eran Gal" userId="d300df55-32ad-42e1-aa35-d6f8f7235272" providerId="ADAL" clId="{3CC32967-9A1C-4BAD-BCDD-55A1EA5EAEFA}" dt="2024-06-04T08:36:35.761" v="96" actId="478"/>
          <ac:spMkLst>
            <pc:docMk/>
            <pc:sldMk cId="1570653472" sldId="1031"/>
            <ac:spMk id="8" creationId="{3F769ED0-D666-4B45-9314-61CF05CBE638}"/>
          </ac:spMkLst>
        </pc:spChg>
        <pc:spChg chg="add mod">
          <ac:chgData name="Eran Gal" userId="d300df55-32ad-42e1-aa35-d6f8f7235272" providerId="ADAL" clId="{3CC32967-9A1C-4BAD-BCDD-55A1EA5EAEFA}" dt="2024-06-23T05:55:27.237" v="2328" actId="113"/>
          <ac:spMkLst>
            <pc:docMk/>
            <pc:sldMk cId="1570653472" sldId="1031"/>
            <ac:spMk id="9" creationId="{924013BD-E984-41F3-9AB0-CC0FBD6EC4AA}"/>
          </ac:spMkLst>
        </pc:spChg>
        <pc:spChg chg="add mod">
          <ac:chgData name="Eran Gal" userId="d300df55-32ad-42e1-aa35-d6f8f7235272" providerId="ADAL" clId="{3CC32967-9A1C-4BAD-BCDD-55A1EA5EAEFA}" dt="2024-06-23T05:55:43.681" v="2340" actId="113"/>
          <ac:spMkLst>
            <pc:docMk/>
            <pc:sldMk cId="1570653472" sldId="1031"/>
            <ac:spMk id="10" creationId="{08D36529-EA9D-4304-B845-FDEB3AA1FF9C}"/>
          </ac:spMkLst>
        </pc:spChg>
        <pc:grpChg chg="add del mod">
          <ac:chgData name="Eran Gal" userId="d300df55-32ad-42e1-aa35-d6f8f7235272" providerId="ADAL" clId="{3CC32967-9A1C-4BAD-BCDD-55A1EA5EAEFA}" dt="2024-06-04T08:35:45.357" v="24" actId="478"/>
          <ac:grpSpMkLst>
            <pc:docMk/>
            <pc:sldMk cId="1570653472" sldId="1031"/>
            <ac:grpSpMk id="5" creationId="{2363D69E-A7C4-4FF7-8555-7AB92F3346E0}"/>
          </ac:grpSpMkLst>
        </pc:grpChg>
      </pc:sldChg>
      <pc:sldChg chg="add del">
        <pc:chgData name="Eran Gal" userId="d300df55-32ad-42e1-aa35-d6f8f7235272" providerId="ADAL" clId="{3CC32967-9A1C-4BAD-BCDD-55A1EA5EAEFA}" dt="2024-06-24T09:22:30.233" v="3359" actId="2696"/>
        <pc:sldMkLst>
          <pc:docMk/>
          <pc:sldMk cId="2004414344" sldId="1032"/>
        </pc:sldMkLst>
      </pc:sldChg>
      <pc:sldChg chg="add">
        <pc:chgData name="Eran Gal" userId="d300df55-32ad-42e1-aa35-d6f8f7235272" providerId="ADAL" clId="{3CC32967-9A1C-4BAD-BCDD-55A1EA5EAEFA}" dt="2024-06-04T08:38:15.313" v="220"/>
        <pc:sldMkLst>
          <pc:docMk/>
          <pc:sldMk cId="3108343864" sldId="1034"/>
        </pc:sldMkLst>
      </pc:sldChg>
      <pc:sldChg chg="add">
        <pc:chgData name="Eran Gal" userId="d300df55-32ad-42e1-aa35-d6f8f7235272" providerId="ADAL" clId="{3CC32967-9A1C-4BAD-BCDD-55A1EA5EAEFA}" dt="2024-06-04T08:38:15.313" v="220"/>
        <pc:sldMkLst>
          <pc:docMk/>
          <pc:sldMk cId="2333291435" sldId="1035"/>
        </pc:sldMkLst>
      </pc:sldChg>
      <pc:sldChg chg="modSp add">
        <pc:chgData name="Eran Gal" userId="d300df55-32ad-42e1-aa35-d6f8f7235272" providerId="ADAL" clId="{3CC32967-9A1C-4BAD-BCDD-55A1EA5EAEFA}" dt="2024-06-23T06:05:39.333" v="2546" actId="1076"/>
        <pc:sldMkLst>
          <pc:docMk/>
          <pc:sldMk cId="2624935780" sldId="1036"/>
        </pc:sldMkLst>
        <pc:spChg chg="mod">
          <ac:chgData name="Eran Gal" userId="d300df55-32ad-42e1-aa35-d6f8f7235272" providerId="ADAL" clId="{3CC32967-9A1C-4BAD-BCDD-55A1EA5EAEFA}" dt="2024-06-23T06:05:39.333" v="2546" actId="1076"/>
          <ac:spMkLst>
            <pc:docMk/>
            <pc:sldMk cId="2624935780" sldId="1036"/>
            <ac:spMk id="2" creationId="{28BD3F4F-5655-4FDA-85B9-44C3CD5652E9}"/>
          </ac:spMkLst>
        </pc:spChg>
      </pc:sldChg>
      <pc:sldChg chg="addSp delSp modSp add ord">
        <pc:chgData name="Eran Gal" userId="d300df55-32ad-42e1-aa35-d6f8f7235272" providerId="ADAL" clId="{3CC32967-9A1C-4BAD-BCDD-55A1EA5EAEFA}" dt="2024-06-24T09:39:37.440" v="3528" actId="1076"/>
        <pc:sldMkLst>
          <pc:docMk/>
          <pc:sldMk cId="2103002338" sldId="1037"/>
        </pc:sldMkLst>
        <pc:spChg chg="add mod">
          <ac:chgData name="Eran Gal" userId="d300df55-32ad-42e1-aa35-d6f8f7235272" providerId="ADAL" clId="{3CC32967-9A1C-4BAD-BCDD-55A1EA5EAEFA}" dt="2024-06-24T09:39:37.440" v="3528" actId="1076"/>
          <ac:spMkLst>
            <pc:docMk/>
            <pc:sldMk cId="2103002338" sldId="1037"/>
            <ac:spMk id="2" creationId="{79C3FD7F-18E6-4FEE-9917-08BF79B82D2B}"/>
          </ac:spMkLst>
        </pc:spChg>
        <pc:graphicFrameChg chg="add del mod">
          <ac:chgData name="Eran Gal" userId="d300df55-32ad-42e1-aa35-d6f8f7235272" providerId="ADAL" clId="{3CC32967-9A1C-4BAD-BCDD-55A1EA5EAEFA}" dt="2024-06-24T09:38:59.001" v="3498"/>
          <ac:graphicFrameMkLst>
            <pc:docMk/>
            <pc:sldMk cId="2103002338" sldId="1037"/>
            <ac:graphicFrameMk id="3" creationId="{C365C0A8-7211-409D-9FE0-7194BF0B2373}"/>
          </ac:graphicFrameMkLst>
        </pc:graphicFrameChg>
      </pc:sldChg>
      <pc:sldChg chg="add">
        <pc:chgData name="Eran Gal" userId="d300df55-32ad-42e1-aa35-d6f8f7235272" providerId="ADAL" clId="{3CC32967-9A1C-4BAD-BCDD-55A1EA5EAEFA}" dt="2024-06-23T10:32:01.791" v="2946"/>
        <pc:sldMkLst>
          <pc:docMk/>
          <pc:sldMk cId="3631739128" sldId="1040"/>
        </pc:sldMkLst>
      </pc:sldChg>
      <pc:sldChg chg="add del">
        <pc:chgData name="Eran Gal" userId="d300df55-32ad-42e1-aa35-d6f8f7235272" providerId="ADAL" clId="{3CC32967-9A1C-4BAD-BCDD-55A1EA5EAEFA}" dt="2024-06-23T10:31:58.522" v="2942" actId="2696"/>
        <pc:sldMkLst>
          <pc:docMk/>
          <pc:sldMk cId="3807135907" sldId="1040"/>
        </pc:sldMkLst>
      </pc:sldChg>
      <pc:sldChg chg="addSp modSp add">
        <pc:chgData name="Eran Gal" userId="d300df55-32ad-42e1-aa35-d6f8f7235272" providerId="ADAL" clId="{3CC32967-9A1C-4BAD-BCDD-55A1EA5EAEFA}" dt="2024-06-24T09:22:01.353" v="3357" actId="1076"/>
        <pc:sldMkLst>
          <pc:docMk/>
          <pc:sldMk cId="64246523" sldId="1041"/>
        </pc:sldMkLst>
        <pc:spChg chg="mod">
          <ac:chgData name="Eran Gal" userId="d300df55-32ad-42e1-aa35-d6f8f7235272" providerId="ADAL" clId="{3CC32967-9A1C-4BAD-BCDD-55A1EA5EAEFA}" dt="2024-06-24T09:21:51.198" v="3354" actId="1076"/>
          <ac:spMkLst>
            <pc:docMk/>
            <pc:sldMk cId="64246523" sldId="1041"/>
            <ac:spMk id="2" creationId="{C947BB28-3949-4EE6-ABAF-F6BA94DB05C3}"/>
          </ac:spMkLst>
        </pc:spChg>
        <pc:grpChg chg="add mod">
          <ac:chgData name="Eran Gal" userId="d300df55-32ad-42e1-aa35-d6f8f7235272" providerId="ADAL" clId="{3CC32967-9A1C-4BAD-BCDD-55A1EA5EAEFA}" dt="2024-06-24T09:22:01.353" v="3357" actId="1076"/>
          <ac:grpSpMkLst>
            <pc:docMk/>
            <pc:sldMk cId="64246523" sldId="1041"/>
            <ac:grpSpMk id="4" creationId="{8865AF3A-0445-484A-9E46-1A20095717BB}"/>
          </ac:grpSpMkLst>
        </pc:grpChg>
        <pc:graphicFrameChg chg="add mod">
          <ac:chgData name="Eran Gal" userId="d300df55-32ad-42e1-aa35-d6f8f7235272" providerId="ADAL" clId="{3CC32967-9A1C-4BAD-BCDD-55A1EA5EAEFA}" dt="2024-06-24T09:21:59.074" v="3356"/>
          <ac:graphicFrameMkLst>
            <pc:docMk/>
            <pc:sldMk cId="64246523" sldId="1041"/>
            <ac:graphicFrameMk id="3" creationId="{2E629E09-C9C2-4017-90F3-971D6D2AD758}"/>
          </ac:graphicFrameMkLst>
        </pc:graphicFrameChg>
      </pc:sldChg>
      <pc:sldChg chg="addSp delSp modSp add">
        <pc:chgData name="Eran Gal" userId="d300df55-32ad-42e1-aa35-d6f8f7235272" providerId="ADAL" clId="{3CC32967-9A1C-4BAD-BCDD-55A1EA5EAEFA}" dt="2024-06-19T09:31:26.192" v="1585" actId="1076"/>
        <pc:sldMkLst>
          <pc:docMk/>
          <pc:sldMk cId="2247531799" sldId="1043"/>
        </pc:sldMkLst>
        <pc:spChg chg="del mod">
          <ac:chgData name="Eran Gal" userId="d300df55-32ad-42e1-aa35-d6f8f7235272" providerId="ADAL" clId="{3CC32967-9A1C-4BAD-BCDD-55A1EA5EAEFA}" dt="2024-06-19T09:31:06.224" v="1578" actId="478"/>
          <ac:spMkLst>
            <pc:docMk/>
            <pc:sldMk cId="2247531799" sldId="1043"/>
            <ac:spMk id="2" creationId="{3C699FF0-CCF8-467F-A2EE-B2077A61635D}"/>
          </ac:spMkLst>
        </pc:spChg>
        <pc:spChg chg="add del mod">
          <ac:chgData name="Eran Gal" userId="d300df55-32ad-42e1-aa35-d6f8f7235272" providerId="ADAL" clId="{3CC32967-9A1C-4BAD-BCDD-55A1EA5EAEFA}" dt="2024-06-19T09:31:14.485" v="1581" actId="478"/>
          <ac:spMkLst>
            <pc:docMk/>
            <pc:sldMk cId="2247531799" sldId="1043"/>
            <ac:spMk id="4" creationId="{7DEDF9D0-82A3-4C36-867D-3B09922A4D83}"/>
          </ac:spMkLst>
        </pc:spChg>
        <pc:spChg chg="add mod">
          <ac:chgData name="Eran Gal" userId="d300df55-32ad-42e1-aa35-d6f8f7235272" providerId="ADAL" clId="{3CC32967-9A1C-4BAD-BCDD-55A1EA5EAEFA}" dt="2024-06-19T09:31:26.192" v="1585" actId="1076"/>
          <ac:spMkLst>
            <pc:docMk/>
            <pc:sldMk cId="2247531799" sldId="1043"/>
            <ac:spMk id="5" creationId="{FF49F71C-8A4C-4560-9E57-A3FDC68DC37E}"/>
          </ac:spMkLst>
        </pc:spChg>
      </pc:sldChg>
      <pc:sldChg chg="addSp modSp add">
        <pc:chgData name="Eran Gal" userId="d300df55-32ad-42e1-aa35-d6f8f7235272" providerId="ADAL" clId="{3CC32967-9A1C-4BAD-BCDD-55A1EA5EAEFA}" dt="2024-06-24T09:21:17.319" v="3347" actId="20577"/>
        <pc:sldMkLst>
          <pc:docMk/>
          <pc:sldMk cId="4014482852" sldId="1046"/>
        </pc:sldMkLst>
        <pc:spChg chg="add mod">
          <ac:chgData name="Eran Gal" userId="d300df55-32ad-42e1-aa35-d6f8f7235272" providerId="ADAL" clId="{3CC32967-9A1C-4BAD-BCDD-55A1EA5EAEFA}" dt="2024-06-24T09:21:17.319" v="3347" actId="20577"/>
          <ac:spMkLst>
            <pc:docMk/>
            <pc:sldMk cId="4014482852" sldId="1046"/>
            <ac:spMk id="2" creationId="{8B0C5F91-D545-4FA0-8F6A-17945CC5DC05}"/>
          </ac:spMkLst>
        </pc:spChg>
        <pc:graphicFrameChg chg="mod">
          <ac:chgData name="Eran Gal" userId="d300df55-32ad-42e1-aa35-d6f8f7235272" providerId="ADAL" clId="{3CC32967-9A1C-4BAD-BCDD-55A1EA5EAEFA}" dt="2024-06-23T09:22:52.202" v="2892"/>
          <ac:graphicFrameMkLst>
            <pc:docMk/>
            <pc:sldMk cId="4014482852" sldId="1046"/>
            <ac:graphicFrameMk id="47" creationId="{8457BE20-90CD-46B7-AF37-69CEB6C056ED}"/>
          </ac:graphicFrameMkLst>
        </pc:graphicFrameChg>
      </pc:sldChg>
      <pc:sldChg chg="modSp add">
        <pc:chgData name="Eran Gal" userId="d300df55-32ad-42e1-aa35-d6f8f7235272" providerId="ADAL" clId="{3CC32967-9A1C-4BAD-BCDD-55A1EA5EAEFA}" dt="2024-06-24T09:32:23.826" v="3371" actId="122"/>
        <pc:sldMkLst>
          <pc:docMk/>
          <pc:sldMk cId="2399116116" sldId="1047"/>
        </pc:sldMkLst>
        <pc:spChg chg="mod">
          <ac:chgData name="Eran Gal" userId="d300df55-32ad-42e1-aa35-d6f8f7235272" providerId="ADAL" clId="{3CC32967-9A1C-4BAD-BCDD-55A1EA5EAEFA}" dt="2024-06-24T09:32:23.826" v="3371" actId="122"/>
          <ac:spMkLst>
            <pc:docMk/>
            <pc:sldMk cId="2399116116" sldId="1047"/>
            <ac:spMk id="2" creationId="{238B8C9D-2E65-4EDD-B5A2-A6CC63579F3C}"/>
          </ac:spMkLst>
        </pc:spChg>
      </pc:sldChg>
      <pc:sldChg chg="add">
        <pc:chgData name="Eran Gal" userId="d300df55-32ad-42e1-aa35-d6f8f7235272" providerId="ADAL" clId="{3CC32967-9A1C-4BAD-BCDD-55A1EA5EAEFA}" dt="2024-06-23T05:57:09.406" v="2341"/>
        <pc:sldMkLst>
          <pc:docMk/>
          <pc:sldMk cId="2336552008" sldId="1048"/>
        </pc:sldMkLst>
      </pc:sldChg>
      <pc:sldChg chg="add">
        <pc:chgData name="Eran Gal" userId="d300df55-32ad-42e1-aa35-d6f8f7235272" providerId="ADAL" clId="{3CC32967-9A1C-4BAD-BCDD-55A1EA5EAEFA}" dt="2024-06-24T07:28:53.565" v="3116"/>
        <pc:sldMkLst>
          <pc:docMk/>
          <pc:sldMk cId="1862003521" sldId="1049"/>
        </pc:sldMkLst>
      </pc:sldChg>
      <pc:sldChg chg="addSp modSp add ord">
        <pc:chgData name="Eran Gal" userId="d300df55-32ad-42e1-aa35-d6f8f7235272" providerId="ADAL" clId="{3CC32967-9A1C-4BAD-BCDD-55A1EA5EAEFA}" dt="2024-06-24T09:16:01.523" v="3257" actId="20577"/>
        <pc:sldMkLst>
          <pc:docMk/>
          <pc:sldMk cId="928319096" sldId="1050"/>
        </pc:sldMkLst>
        <pc:spChg chg="mod">
          <ac:chgData name="Eran Gal" userId="d300df55-32ad-42e1-aa35-d6f8f7235272" providerId="ADAL" clId="{3CC32967-9A1C-4BAD-BCDD-55A1EA5EAEFA}" dt="2024-06-24T09:11:23.163" v="3222" actId="20577"/>
          <ac:spMkLst>
            <pc:docMk/>
            <pc:sldMk cId="928319096" sldId="1050"/>
            <ac:spMk id="2" creationId="{582E5D65-44E8-4CBC-8DE4-6C8B66DD1942}"/>
          </ac:spMkLst>
        </pc:spChg>
        <pc:spChg chg="add mod">
          <ac:chgData name="Eran Gal" userId="d300df55-32ad-42e1-aa35-d6f8f7235272" providerId="ADAL" clId="{3CC32967-9A1C-4BAD-BCDD-55A1EA5EAEFA}" dt="2024-06-24T09:16:01.523" v="3257" actId="20577"/>
          <ac:spMkLst>
            <pc:docMk/>
            <pc:sldMk cId="928319096" sldId="1050"/>
            <ac:spMk id="3" creationId="{FE31751A-B85F-4722-BEB7-AB3EEE592FB1}"/>
          </ac:spMkLst>
        </pc:spChg>
        <pc:picChg chg="add mod">
          <ac:chgData name="Eran Gal" userId="d300df55-32ad-42e1-aa35-d6f8f7235272" providerId="ADAL" clId="{3CC32967-9A1C-4BAD-BCDD-55A1EA5EAEFA}" dt="2024-06-24T09:15:51.096" v="3254" actId="1076"/>
          <ac:picMkLst>
            <pc:docMk/>
            <pc:sldMk cId="928319096" sldId="1050"/>
            <ac:picMk id="1026" creationId="{E25595BF-BA30-4027-A6A2-3DE414344FFE}"/>
          </ac:picMkLst>
        </pc:picChg>
      </pc:sldChg>
      <pc:sldChg chg="add">
        <pc:chgData name="Eran Gal" userId="d300df55-32ad-42e1-aa35-d6f8f7235272" providerId="ADAL" clId="{3CC32967-9A1C-4BAD-BCDD-55A1EA5EAEFA}" dt="2024-06-24T09:28:42.819" v="3368"/>
        <pc:sldMkLst>
          <pc:docMk/>
          <pc:sldMk cId="4017667133" sldId="1051"/>
        </pc:sldMkLst>
      </pc:sldChg>
    </pc:docChg>
  </pc:docChgLst>
  <pc:docChgLst>
    <pc:chgData name="Eran Gal" userId="d300df55-32ad-42e1-aa35-d6f8f7235272" providerId="ADAL" clId="{1695AECF-AC51-4449-92EC-D42021B53FCE}"/>
  </pc:docChgLst>
  <pc:docChgLst>
    <pc:chgData name="Eran Gal" userId="d300df55-32ad-42e1-aa35-d6f8f7235272" providerId="ADAL" clId="{AD6E2E13-CFB1-471B-96A7-BC2716BDA937}"/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495;&#1493;&#1489;&#1512;&#1514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409-45FE-B3A2-B70D4FA71E6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409-45FE-B3A2-B70D4FA71E6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409-45FE-B3A2-B70D4FA71E6C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409-45FE-B3A2-B70D4FA71E6C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409-45FE-B3A2-B70D4FA71E6C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409-45FE-B3A2-B70D4FA71E6C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409-45FE-B3A2-B70D4FA71E6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409-45FE-B3A2-B70D4FA71E6C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409-45FE-B3A2-B70D4FA71E6C}"/>
              </c:ext>
            </c:extLst>
          </c:dPt>
          <c:dPt>
            <c:idx val="9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409-45FE-B3A2-B70D4FA71E6C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D409-45FE-B3A2-B70D4FA71E6C}"/>
              </c:ext>
            </c:extLst>
          </c:dPt>
          <c:dPt>
            <c:idx val="1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D409-45FE-B3A2-B70D4FA71E6C}"/>
              </c:ext>
            </c:extLst>
          </c:dPt>
          <c:dPt>
            <c:idx val="1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D409-45FE-B3A2-B70D4FA71E6C}"/>
              </c:ext>
            </c:extLst>
          </c:dPt>
          <c:dPt>
            <c:idx val="1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D409-45FE-B3A2-B70D4FA71E6C}"/>
              </c:ext>
            </c:extLst>
          </c:dPt>
          <c:dPt>
            <c:idx val="1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D409-45FE-B3A2-B70D4FA71E6C}"/>
              </c:ext>
            </c:extLst>
          </c:dPt>
          <c:dPt>
            <c:idx val="15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D409-45FE-B3A2-B70D4FA71E6C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D409-45FE-B3A2-B70D4FA71E6C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D409-45FE-B3A2-B70D4FA71E6C}"/>
              </c:ext>
            </c:extLst>
          </c:dPt>
          <c:dPt>
            <c:idx val="18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D409-45FE-B3A2-B70D4FA71E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isha" panose="020B0502040204020203" pitchFamily="34" charset="-79"/>
                    <a:ea typeface="+mn-ea"/>
                    <a:cs typeface="Gisha" panose="020B0502040204020203" pitchFamily="34" charset="-79"/>
                  </a:defRPr>
                </a:pPr>
                <a:endParaRPr lang="he-I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גיליון2!$A$1:$A$19</c:f>
              <c:strCache>
                <c:ptCount val="19"/>
                <c:pt idx="0">
                  <c:v> לא רוצה להיות תלוי/ה באף אחד</c:v>
                </c:pt>
                <c:pt idx="1">
                  <c:v>לא יודע/ת איזה שירותים יש </c:v>
                </c:pt>
                <c:pt idx="2">
                  <c:v>לא יודע/ת מה הן הזכויות </c:v>
                </c:pt>
                <c:pt idx="3">
                  <c:v>לא מעונין לפנות ללשכת הרווחה </c:v>
                </c:pt>
                <c:pt idx="4">
                  <c:v>יש לי מוגבלויות נוספות שמכבידות עלי יותר</c:v>
                </c:pt>
                <c:pt idx="5">
                  <c:v>זמן ההמתנה לקבלת שירות ארוך מדי </c:v>
                </c:pt>
                <c:pt idx="6">
                  <c:v>אין לי דרך להגיע </c:v>
                </c:pt>
                <c:pt idx="7">
                  <c:v>לא רוצה להכניס אדם זר הביתה</c:v>
                </c:pt>
                <c:pt idx="8">
                  <c:v>לא נוח לי עם השימוש במושגים כמו "שיקום"ו"סיוע" </c:v>
                </c:pt>
                <c:pt idx="9">
                  <c:v>קשה לי לבקש עזרה</c:v>
                </c:pt>
                <c:pt idx="10">
                  <c:v>שום דבר לא יכול לסייע לי</c:v>
                </c:pt>
                <c:pt idx="11">
                  <c:v>אין לי זמן וכח להשיג את האישורים הרפואיים </c:v>
                </c:pt>
                <c:pt idx="12">
                  <c:v>לא רוצה להיות שייך לקבוצה של אנשים עם לקות ראייה או עיוורון</c:v>
                </c:pt>
                <c:pt idx="13">
                  <c:v> מתבייש/ת בכך שיש לי לקות ראייה/עיוורון</c:v>
                </c:pt>
                <c:pt idx="14">
                  <c:v>אין שירות שמתאים למה שאני צריך/ה</c:v>
                </c:pt>
                <c:pt idx="15">
                  <c:v>אני לא זקוק/ה לשום סיוע</c:v>
                </c:pt>
                <c:pt idx="16">
                  <c:v>אם ביטוח לאומי ישלול ממני זכאויות אחרות</c:v>
                </c:pt>
                <c:pt idx="17">
                  <c:v>התאכזבתי מהשירותים שקיבלתי </c:v>
                </c:pt>
                <c:pt idx="18">
                  <c:v>בני המשפחה שלי לא תומכים </c:v>
                </c:pt>
              </c:strCache>
            </c:strRef>
          </c:cat>
          <c:val>
            <c:numRef>
              <c:f>גיליון2!$B$1:$B$19</c:f>
              <c:numCache>
                <c:formatCode>0%</c:formatCode>
                <c:ptCount val="19"/>
                <c:pt idx="0">
                  <c:v>0.67</c:v>
                </c:pt>
                <c:pt idx="1">
                  <c:v>0.34</c:v>
                </c:pt>
                <c:pt idx="2">
                  <c:v>0.34</c:v>
                </c:pt>
                <c:pt idx="3">
                  <c:v>0.32</c:v>
                </c:pt>
                <c:pt idx="4">
                  <c:v>0.32</c:v>
                </c:pt>
                <c:pt idx="5">
                  <c:v>0.3</c:v>
                </c:pt>
                <c:pt idx="6">
                  <c:v>0.3</c:v>
                </c:pt>
                <c:pt idx="7">
                  <c:v>0.3</c:v>
                </c:pt>
                <c:pt idx="8">
                  <c:v>0.28000000000000003</c:v>
                </c:pt>
                <c:pt idx="9">
                  <c:v>0.27</c:v>
                </c:pt>
                <c:pt idx="10">
                  <c:v>0.25</c:v>
                </c:pt>
                <c:pt idx="11">
                  <c:v>0.21</c:v>
                </c:pt>
                <c:pt idx="12">
                  <c:v>0.2</c:v>
                </c:pt>
                <c:pt idx="13">
                  <c:v>0.17</c:v>
                </c:pt>
                <c:pt idx="14">
                  <c:v>0.17</c:v>
                </c:pt>
                <c:pt idx="15">
                  <c:v>0.14000000000000001</c:v>
                </c:pt>
                <c:pt idx="16">
                  <c:v>0.14000000000000001</c:v>
                </c:pt>
                <c:pt idx="17">
                  <c:v>0.08</c:v>
                </c:pt>
                <c:pt idx="18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D409-45FE-B3A2-B70D4FA71E6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45478848"/>
        <c:axId val="945479264"/>
      </c:barChart>
      <c:catAx>
        <c:axId val="945478848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pPr>
            <a:endParaRPr lang="he-IL"/>
          </a:p>
        </c:txPr>
        <c:crossAx val="945479264"/>
        <c:crosses val="autoZero"/>
        <c:auto val="0"/>
        <c:lblAlgn val="ctr"/>
        <c:lblOffset val="100"/>
        <c:noMultiLvlLbl val="0"/>
      </c:catAx>
      <c:valAx>
        <c:axId val="945479264"/>
        <c:scaling>
          <c:orientation val="minMax"/>
        </c:scaling>
        <c:delete val="1"/>
        <c:axPos val="r"/>
        <c:numFmt formatCode="0%" sourceLinked="1"/>
        <c:majorTickMark val="none"/>
        <c:minorTickMark val="none"/>
        <c:tickLblPos val="nextTo"/>
        <c:crossAx val="945478848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latin typeface="Gisha" panose="020B0502040204020203" pitchFamily="34" charset="-79"/>
          <a:cs typeface="Gisha" panose="020B0502040204020203" pitchFamily="34" charset="-79"/>
        </a:defRPr>
      </a:pPr>
      <a:endParaRPr lang="he-I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 sz="2800" b="1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פילוח לפי גיל</a:t>
            </a:r>
          </a:p>
        </c:rich>
      </c:tx>
      <c:layout>
        <c:manualLayout>
          <c:xMode val="edge"/>
          <c:yMode val="edge"/>
          <c:x val="0.39124087120302642"/>
          <c:y val="7.1125511500914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גיליון1!$B$1</c:f>
              <c:strCache>
                <c:ptCount val="1"/>
                <c:pt idx="0">
                  <c:v>עמודה1</c:v>
                </c:pt>
              </c:strCache>
            </c:strRef>
          </c:tx>
          <c:spPr>
            <a:solidFill>
              <a:srgbClr val="0D61AE"/>
            </a:solidFill>
          </c:spPr>
          <c:explosion val="12"/>
          <c:dPt>
            <c:idx val="0"/>
            <c:bubble3D val="0"/>
            <c:spPr>
              <a:solidFill>
                <a:srgbClr val="926D1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0D-44C1-9E24-E64CD2BB43C4}"/>
              </c:ext>
            </c:extLst>
          </c:dPt>
          <c:dPt>
            <c:idx val="1"/>
            <c:bubble3D val="0"/>
            <c:spPr>
              <a:solidFill>
                <a:srgbClr val="01783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60D-44C1-9E24-E64CD2BB43C4}"/>
              </c:ext>
            </c:extLst>
          </c:dPt>
          <c:dPt>
            <c:idx val="2"/>
            <c:bubble3D val="0"/>
            <c:spPr>
              <a:solidFill>
                <a:srgbClr val="00809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60D-44C1-9E24-E64CD2BB43C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גיליון1!$A$2:$A$4</c:f>
              <c:strCache>
                <c:ptCount val="3"/>
                <c:pt idx="0">
                  <c:v>עד 18</c:v>
                </c:pt>
                <c:pt idx="1">
                  <c:v>19-65</c:v>
                </c:pt>
                <c:pt idx="2">
                  <c:v>66+</c:v>
                </c:pt>
              </c:strCache>
            </c:strRef>
          </c:cat>
          <c:val>
            <c:numRef>
              <c:f>גיליון1!$B$2:$B$4</c:f>
              <c:numCache>
                <c:formatCode>General</c:formatCode>
                <c:ptCount val="3"/>
                <c:pt idx="0">
                  <c:v>5</c:v>
                </c:pt>
                <c:pt idx="1">
                  <c:v>43</c:v>
                </c:pt>
                <c:pt idx="2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0D-44C1-9E24-E64CD2BB43C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687996762403209"/>
          <c:y val="0.89578197425827777"/>
          <c:w val="0.36623988319087752"/>
          <c:h val="7.30893879396273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he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1F292D-5C5E-47E9-999C-2769D26A7D8B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AC431AC7-8E9A-4EE3-BB65-A88961EAAF1F}">
      <dgm:prSet phldrT="[טקסט]" custT="1"/>
      <dgm:spPr>
        <a:solidFill>
          <a:srgbClr val="9DC3E7"/>
        </a:solidFill>
      </dgm:spPr>
      <dgm:t>
        <a:bodyPr/>
        <a:lstStyle/>
        <a:p>
          <a:pPr rtl="1"/>
          <a:r>
            <a:rPr lang="he-IL" sz="2000" b="1" kern="1200" dirty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העובד והארגון </a:t>
          </a:r>
          <a:endParaRPr lang="he-IL" sz="1200" kern="1200" dirty="0">
            <a:solidFill>
              <a:schemeClr val="tx1"/>
            </a:solidFill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4BC36376-DF71-46F6-9AD5-37675D9F7EB2}" type="parTrans" cxnId="{D06D7D4C-87AC-4A81-BB8F-FD457046E22D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7DB0C93E-394E-41D3-AE1D-0A5640200419}" type="sibTrans" cxnId="{D06D7D4C-87AC-4A81-BB8F-FD457046E22D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E6FBBDA0-F497-448A-8711-36FE8039C76F}">
      <dgm:prSet phldrT="[טקסט]"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בחירת תחום</a:t>
          </a:r>
        </a:p>
      </dgm:t>
    </dgm:pt>
    <dgm:pt modelId="{9BBB2DE1-2E71-43AD-91FF-BB0B03CB1DFF}" type="parTrans" cxnId="{C29C15A0-1CC7-4E79-A495-39A7A3C12980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9DB466C6-778C-48AB-B621-5BD009FBA521}" type="sibTrans" cxnId="{C29C15A0-1CC7-4E79-A495-39A7A3C12980}">
      <dgm:prSet/>
      <dgm:spPr>
        <a:solidFill>
          <a:srgbClr val="0D61AE"/>
        </a:solidFill>
      </dgm:spPr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A52EF113-3FA1-4177-86E2-7EC2AD0ED65F}">
      <dgm:prSet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קושי בהפעלת טכנולוגיה בעבודה</a:t>
          </a:r>
        </a:p>
      </dgm:t>
    </dgm:pt>
    <dgm:pt modelId="{3A031D7F-9AE5-4C73-940A-4334BA227B3C}" type="parTrans" cxnId="{01F0941F-DD64-4158-B36B-3DB05676EF0B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D42AE7B2-8C37-442D-8662-8C2E1C603894}" type="sibTrans" cxnId="{01F0941F-DD64-4158-B36B-3DB05676EF0B}">
      <dgm:prSet/>
      <dgm:spPr>
        <a:solidFill>
          <a:srgbClr val="0D61AE"/>
        </a:solidFill>
      </dgm:spPr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C17B8841-8823-406A-910B-6225488D040D}">
      <dgm:prSet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he-IL" sz="1200" b="1" kern="1200" dirty="0">
            <a:solidFill>
              <a:prstClr val="white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ניידות ל</a:t>
          </a:r>
          <a:r>
            <a:rPr lang="en-US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/</a:t>
          </a: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במקום העבודה</a:t>
          </a:r>
        </a:p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200" b="1" kern="1200" dirty="0">
            <a:solidFill>
              <a:prstClr val="white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gm:t>
    </dgm:pt>
    <dgm:pt modelId="{FDF49E23-9F07-43BD-B6DC-41A1E9E6A58C}" type="parTrans" cxnId="{46F7B4D2-6187-4FBF-BA85-01A0B97A831E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F51C1427-858B-4296-AB56-E5E507FF532E}" type="sibTrans" cxnId="{46F7B4D2-6187-4FBF-BA85-01A0B97A831E}">
      <dgm:prSet/>
      <dgm:spPr>
        <a:solidFill>
          <a:srgbClr val="0D61AE"/>
        </a:solidFill>
      </dgm:spPr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246E3743-E06C-4D9E-8F86-324C6038894F}">
      <dgm:prSet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אתגרים רגשיים</a:t>
          </a:r>
        </a:p>
      </dgm:t>
    </dgm:pt>
    <dgm:pt modelId="{8063C6E2-64F3-407A-B0B8-40FB110C1DB7}" type="parTrans" cxnId="{E38AE784-2BBE-41FD-80AE-28377A1D8B96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55D7DC6B-9926-4604-B068-75C382419219}" type="sibTrans" cxnId="{E38AE784-2BBE-41FD-80AE-28377A1D8B96}">
      <dgm:prSet/>
      <dgm:spPr>
        <a:solidFill>
          <a:srgbClr val="0D61AE"/>
        </a:solidFill>
      </dgm:spPr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5FE64344-1B93-4239-91AA-7B30208DA4FA}">
      <dgm:prSet phldrT="[טקסט]"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פער ביישום מיומנויות בסיס לעובד</a:t>
          </a:r>
        </a:p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600" b="1" kern="1200" dirty="0">
            <a:solidFill>
              <a:prstClr val="white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gm:t>
    </dgm:pt>
    <dgm:pt modelId="{BDE22E7B-157E-44AA-99F7-16C5D605AE48}" type="sibTrans" cxnId="{688343DD-1825-4AF3-90BE-90344CE02D60}">
      <dgm:prSet/>
      <dgm:spPr>
        <a:solidFill>
          <a:srgbClr val="0D61AE"/>
        </a:solidFill>
        <a:ln w="12700"/>
      </dgm:spPr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0CC4998F-1243-494F-AEFC-776F1A2D0AE6}" type="parTrans" cxnId="{688343DD-1825-4AF3-90BE-90344CE02D60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5C05DC03-B351-43D9-AD69-784723DD3815}">
      <dgm:prSet phldrT="[טקסט]"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e-IL" sz="12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מציאת עבודה בשוק הפתוח</a:t>
          </a:r>
          <a:r>
            <a:rPr lang="en-US" sz="12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 </a:t>
          </a:r>
          <a:r>
            <a:rPr lang="he-IL" sz="12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 או התאמת עיסוק</a:t>
          </a:r>
        </a:p>
      </dgm:t>
    </dgm:pt>
    <dgm:pt modelId="{021D8EC2-1EF9-45CD-B552-1A4B16C457D7}" type="parTrans" cxnId="{C9384604-642B-4AAC-A820-A1A3ECAF0798}">
      <dgm:prSet/>
      <dgm:spPr/>
      <dgm:t>
        <a:bodyPr/>
        <a:lstStyle/>
        <a:p>
          <a:pPr rtl="1"/>
          <a:endParaRPr lang="he-IL"/>
        </a:p>
      </dgm:t>
    </dgm:pt>
    <dgm:pt modelId="{771591AC-3AEB-4260-8DDB-74500092B97E}" type="sibTrans" cxnId="{C9384604-642B-4AAC-A820-A1A3ECAF0798}">
      <dgm:prSet/>
      <dgm:spPr/>
      <dgm:t>
        <a:bodyPr/>
        <a:lstStyle/>
        <a:p>
          <a:pPr rtl="1"/>
          <a:endParaRPr lang="he-IL"/>
        </a:p>
      </dgm:t>
    </dgm:pt>
    <dgm:pt modelId="{D4290CD8-140C-4B31-A19E-61DE27557704}">
      <dgm:prSet phldrT="[טקסט]"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אי-נגישות מערכות מידע  ארגוניות </a:t>
          </a:r>
        </a:p>
      </dgm:t>
    </dgm:pt>
    <dgm:pt modelId="{C9C74EBC-D6EF-4C02-AE7B-43617DCE2B0D}" type="parTrans" cxnId="{E64D8C1D-1A58-48AE-9E74-50BF7B4C572E}">
      <dgm:prSet/>
      <dgm:spPr/>
      <dgm:t>
        <a:bodyPr/>
        <a:lstStyle/>
        <a:p>
          <a:pPr rtl="1"/>
          <a:endParaRPr lang="he-IL"/>
        </a:p>
      </dgm:t>
    </dgm:pt>
    <dgm:pt modelId="{246F77CF-E049-4CA9-ACDF-24CCF62C993F}" type="sibTrans" cxnId="{E64D8C1D-1A58-48AE-9E74-50BF7B4C572E}">
      <dgm:prSet/>
      <dgm:spPr/>
      <dgm:t>
        <a:bodyPr/>
        <a:lstStyle/>
        <a:p>
          <a:pPr rtl="1"/>
          <a:endParaRPr lang="he-IL"/>
        </a:p>
      </dgm:t>
    </dgm:pt>
    <dgm:pt modelId="{0963E315-B26A-4B93-9C5C-4A2121ECACA2}">
      <dgm:prSet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אתגרים העומדים בפני המעסיק/ מקום העבודה</a:t>
          </a:r>
        </a:p>
      </dgm:t>
    </dgm:pt>
    <dgm:pt modelId="{F8D74F15-882E-4641-A6B7-D82DFD649AF3}" type="parTrans" cxnId="{D04807F4-5E25-4039-82AB-CF07567E40D6}">
      <dgm:prSet/>
      <dgm:spPr/>
      <dgm:t>
        <a:bodyPr/>
        <a:lstStyle/>
        <a:p>
          <a:pPr rtl="1"/>
          <a:endParaRPr lang="he-IL"/>
        </a:p>
      </dgm:t>
    </dgm:pt>
    <dgm:pt modelId="{976ED9E3-1681-4296-A9A4-0B505ABB426E}" type="sibTrans" cxnId="{D04807F4-5E25-4039-82AB-CF07567E40D6}">
      <dgm:prSet/>
      <dgm:spPr/>
      <dgm:t>
        <a:bodyPr/>
        <a:lstStyle/>
        <a:p>
          <a:pPr rtl="1"/>
          <a:endParaRPr lang="he-IL"/>
        </a:p>
      </dgm:t>
    </dgm:pt>
    <dgm:pt modelId="{6CF500B2-EB56-4CAB-825E-F3B18DE99B70}" type="pres">
      <dgm:prSet presAssocID="{701F292D-5C5E-47E9-999C-2769D26A7D8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22D82EC-F4D5-4EEE-B483-A5392FD3E845}" type="pres">
      <dgm:prSet presAssocID="{AC431AC7-8E9A-4EE3-BB65-A88961EAAF1F}" presName="centerShape" presStyleLbl="node0" presStyleIdx="0" presStyleCnt="1" custScaleX="145042" custScaleY="134471" custLinFactNeighborX="977" custLinFactNeighborY="230"/>
      <dgm:spPr/>
    </dgm:pt>
    <dgm:pt modelId="{0FD5DFDA-2C59-4518-ADEF-64414D03CFE1}" type="pres">
      <dgm:prSet presAssocID="{E6FBBDA0-F497-448A-8711-36FE8039C76F}" presName="node" presStyleLbl="node1" presStyleIdx="0" presStyleCnt="8" custScaleX="145479" custScaleY="144026" custRadScaleRad="99583" custRadScaleInc="1998">
        <dgm:presLayoutVars>
          <dgm:bulletEnabled val="1"/>
        </dgm:presLayoutVars>
      </dgm:prSet>
      <dgm:spPr>
        <a:xfrm>
          <a:off x="3420324" y="-180253"/>
          <a:ext cx="1588544" cy="1572678"/>
        </a:xfrm>
        <a:prstGeom prst="ellipse">
          <a:avLst/>
        </a:prstGeom>
      </dgm:spPr>
    </dgm:pt>
    <dgm:pt modelId="{1EA726C9-FFAF-4CF6-9E1D-EF2925380F3C}" type="pres">
      <dgm:prSet presAssocID="{E6FBBDA0-F497-448A-8711-36FE8039C76F}" presName="dummy" presStyleCnt="0"/>
      <dgm:spPr/>
    </dgm:pt>
    <dgm:pt modelId="{E529A69C-7DDD-41DE-BC68-8C86DE7A2BDA}" type="pres">
      <dgm:prSet presAssocID="{9DB466C6-778C-48AB-B621-5BD009FBA521}" presName="sibTrans" presStyleLbl="sibTrans2D1" presStyleIdx="0" presStyleCnt="8"/>
      <dgm:spPr/>
    </dgm:pt>
    <dgm:pt modelId="{2E45C282-D6E2-4B48-A802-76536C390EE0}" type="pres">
      <dgm:prSet presAssocID="{5C05DC03-B351-43D9-AD69-784723DD3815}" presName="node" presStyleLbl="node1" presStyleIdx="1" presStyleCnt="8" custScaleX="126063" custScaleY="126063">
        <dgm:presLayoutVars>
          <dgm:bulletEnabled val="1"/>
        </dgm:presLayoutVars>
      </dgm:prSet>
      <dgm:spPr/>
    </dgm:pt>
    <dgm:pt modelId="{17EADE9E-1F9A-4310-B384-E59E510BF0CE}" type="pres">
      <dgm:prSet presAssocID="{5C05DC03-B351-43D9-AD69-784723DD3815}" presName="dummy" presStyleCnt="0"/>
      <dgm:spPr/>
    </dgm:pt>
    <dgm:pt modelId="{BAF729D9-D15A-4B18-AFDA-5248FE17E320}" type="pres">
      <dgm:prSet presAssocID="{771591AC-3AEB-4260-8DDB-74500092B97E}" presName="sibTrans" presStyleLbl="sibTrans2D1" presStyleIdx="1" presStyleCnt="8"/>
      <dgm:spPr/>
    </dgm:pt>
    <dgm:pt modelId="{B24FD382-EA0F-45E2-B260-6518A087C254}" type="pres">
      <dgm:prSet presAssocID="{5FE64344-1B93-4239-91AA-7B30208DA4FA}" presName="node" presStyleLbl="node1" presStyleIdx="2" presStyleCnt="8" custScaleX="147422" custScaleY="148073" custRadScaleRad="99546" custRadScaleInc="13412">
        <dgm:presLayoutVars>
          <dgm:bulletEnabled val="1"/>
        </dgm:presLayoutVars>
      </dgm:prSet>
      <dgm:spPr>
        <a:xfrm>
          <a:off x="5644355" y="2017863"/>
          <a:ext cx="1616258" cy="1656834"/>
        </a:xfrm>
        <a:prstGeom prst="ellipse">
          <a:avLst/>
        </a:prstGeom>
      </dgm:spPr>
    </dgm:pt>
    <dgm:pt modelId="{3DB094A6-40D5-4445-8A5A-1DD095B95F69}" type="pres">
      <dgm:prSet presAssocID="{5FE64344-1B93-4239-91AA-7B30208DA4FA}" presName="dummy" presStyleCnt="0"/>
      <dgm:spPr/>
    </dgm:pt>
    <dgm:pt modelId="{95F29DE3-BAB0-4DF4-9D33-00C76310B29F}" type="pres">
      <dgm:prSet presAssocID="{BDE22E7B-157E-44AA-99F7-16C5D605AE48}" presName="sibTrans" presStyleLbl="sibTrans2D1" presStyleIdx="2" presStyleCnt="8"/>
      <dgm:spPr/>
    </dgm:pt>
    <dgm:pt modelId="{0C349E1D-3E1E-4EAA-94DE-98F70B2965F0}" type="pres">
      <dgm:prSet presAssocID="{D4290CD8-140C-4B31-A19E-61DE27557704}" presName="node" presStyleLbl="node1" presStyleIdx="3" presStyleCnt="8" custScaleX="126063" custScaleY="126063" custRadScaleRad="110668" custRadScaleInc="-5184">
        <dgm:presLayoutVars>
          <dgm:bulletEnabled val="1"/>
        </dgm:presLayoutVars>
      </dgm:prSet>
      <dgm:spPr>
        <a:xfrm>
          <a:off x="5105323" y="3748725"/>
          <a:ext cx="1376533" cy="1376533"/>
        </a:xfrm>
        <a:prstGeom prst="ellipse">
          <a:avLst/>
        </a:prstGeom>
      </dgm:spPr>
    </dgm:pt>
    <dgm:pt modelId="{0AC65C31-32F1-4AF1-BB8C-4D0676CB9830}" type="pres">
      <dgm:prSet presAssocID="{D4290CD8-140C-4B31-A19E-61DE27557704}" presName="dummy" presStyleCnt="0"/>
      <dgm:spPr/>
    </dgm:pt>
    <dgm:pt modelId="{9098D024-8C7A-4707-836C-2520CF541EB3}" type="pres">
      <dgm:prSet presAssocID="{246F77CF-E049-4CA9-ACDF-24CCF62C993F}" presName="sibTrans" presStyleLbl="sibTrans2D1" presStyleIdx="3" presStyleCnt="8"/>
      <dgm:spPr/>
    </dgm:pt>
    <dgm:pt modelId="{20B7B66D-CB74-42AC-A5CE-02DE6AFDA3F0}" type="pres">
      <dgm:prSet presAssocID="{A52EF113-3FA1-4177-86E2-7EC2AD0ED65F}" presName="node" presStyleLbl="node1" presStyleIdx="4" presStyleCnt="8" custScaleX="126063" custScaleY="126063">
        <dgm:presLayoutVars>
          <dgm:bulletEnabled val="1"/>
        </dgm:presLayoutVars>
      </dgm:prSet>
      <dgm:spPr>
        <a:xfrm>
          <a:off x="3514612" y="4407620"/>
          <a:ext cx="1376533" cy="1376533"/>
        </a:xfrm>
        <a:prstGeom prst="ellipse">
          <a:avLst/>
        </a:prstGeom>
      </dgm:spPr>
    </dgm:pt>
    <dgm:pt modelId="{D8E3D5E4-D661-49F1-9180-F6F8C599FA34}" type="pres">
      <dgm:prSet presAssocID="{A52EF113-3FA1-4177-86E2-7EC2AD0ED65F}" presName="dummy" presStyleCnt="0"/>
      <dgm:spPr/>
    </dgm:pt>
    <dgm:pt modelId="{FDCF5878-5EA7-46D8-8074-D58907EA1874}" type="pres">
      <dgm:prSet presAssocID="{D42AE7B2-8C37-442D-8662-8C2E1C603894}" presName="sibTrans" presStyleLbl="sibTrans2D1" presStyleIdx="4" presStyleCnt="8"/>
      <dgm:spPr/>
    </dgm:pt>
    <dgm:pt modelId="{30BB593B-82FA-4406-8310-91138BBA5FEE}" type="pres">
      <dgm:prSet presAssocID="{C17B8841-8823-406A-910B-6225488D040D}" presName="node" presStyleLbl="node1" presStyleIdx="5" presStyleCnt="8" custScaleX="126063" custScaleY="126063" custRadScaleRad="100318" custRadScaleInc="7898">
        <dgm:presLayoutVars>
          <dgm:bulletEnabled val="1"/>
        </dgm:presLayoutVars>
      </dgm:prSet>
      <dgm:spPr>
        <a:xfrm>
          <a:off x="1923900" y="3748725"/>
          <a:ext cx="1376533" cy="1376533"/>
        </a:xfrm>
        <a:prstGeom prst="ellipse">
          <a:avLst/>
        </a:prstGeom>
      </dgm:spPr>
    </dgm:pt>
    <dgm:pt modelId="{17B677D3-4471-4E0E-8FE2-6C7A0DE9ADA6}" type="pres">
      <dgm:prSet presAssocID="{C17B8841-8823-406A-910B-6225488D040D}" presName="dummy" presStyleCnt="0"/>
      <dgm:spPr/>
    </dgm:pt>
    <dgm:pt modelId="{211557D7-C2C6-4BE3-8089-CCE9BB75175F}" type="pres">
      <dgm:prSet presAssocID="{F51C1427-858B-4296-AB56-E5E507FF532E}" presName="sibTrans" presStyleLbl="sibTrans2D1" presStyleIdx="5" presStyleCnt="8"/>
      <dgm:spPr/>
    </dgm:pt>
    <dgm:pt modelId="{74CADFC1-7C41-4FD6-9576-185BEDAAA353}" type="pres">
      <dgm:prSet presAssocID="{0963E315-B26A-4B93-9C5C-4A2121ECACA2}" presName="node" presStyleLbl="node1" presStyleIdx="6" presStyleCnt="8" custScaleX="152939" custScaleY="153166">
        <dgm:presLayoutVars>
          <dgm:bulletEnabled val="1"/>
        </dgm:presLayoutVars>
      </dgm:prSet>
      <dgm:spPr>
        <a:xfrm>
          <a:off x="1269979" y="2130104"/>
          <a:ext cx="1366586" cy="1432353"/>
        </a:xfrm>
        <a:prstGeom prst="ellipse">
          <a:avLst/>
        </a:prstGeom>
      </dgm:spPr>
    </dgm:pt>
    <dgm:pt modelId="{A623F4DE-DE6A-46AB-9B48-B1128486C300}" type="pres">
      <dgm:prSet presAssocID="{0963E315-B26A-4B93-9C5C-4A2121ECACA2}" presName="dummy" presStyleCnt="0"/>
      <dgm:spPr/>
    </dgm:pt>
    <dgm:pt modelId="{2A9B135A-8000-450B-9097-A9B7E5096608}" type="pres">
      <dgm:prSet presAssocID="{976ED9E3-1681-4296-A9A4-0B505ABB426E}" presName="sibTrans" presStyleLbl="sibTrans2D1" presStyleIdx="6" presStyleCnt="8"/>
      <dgm:spPr/>
    </dgm:pt>
    <dgm:pt modelId="{7A8AA892-21B3-4D29-B191-5643E5AEE3EF}" type="pres">
      <dgm:prSet presAssocID="{246E3743-E06C-4D9E-8F86-324C6038894F}" presName="node" presStyleLbl="node1" presStyleIdx="7" presStyleCnt="8" custScaleX="128781" custScaleY="139536">
        <dgm:presLayoutVars>
          <dgm:bulletEnabled val="1"/>
        </dgm:presLayoutVars>
      </dgm:prSet>
      <dgm:spPr>
        <a:xfrm>
          <a:off x="1909060" y="493743"/>
          <a:ext cx="1406212" cy="1523650"/>
        </a:xfrm>
        <a:prstGeom prst="ellipse">
          <a:avLst/>
        </a:prstGeom>
      </dgm:spPr>
    </dgm:pt>
    <dgm:pt modelId="{16605E80-2DA4-4056-A7BE-29148CEBC3FE}" type="pres">
      <dgm:prSet presAssocID="{246E3743-E06C-4D9E-8F86-324C6038894F}" presName="dummy" presStyleCnt="0"/>
      <dgm:spPr/>
    </dgm:pt>
    <dgm:pt modelId="{BC8D9F98-8879-406A-8F14-00556E18AC77}" type="pres">
      <dgm:prSet presAssocID="{55D7DC6B-9926-4604-B068-75C382419219}" presName="sibTrans" presStyleLbl="sibTrans2D1" presStyleIdx="7" presStyleCnt="8"/>
      <dgm:spPr/>
    </dgm:pt>
  </dgm:ptLst>
  <dgm:cxnLst>
    <dgm:cxn modelId="{CE0B4A00-1C1B-43DB-ABDF-617BBB5343AC}" type="presOf" srcId="{E6FBBDA0-F497-448A-8711-36FE8039C76F}" destId="{0FD5DFDA-2C59-4518-ADEF-64414D03CFE1}" srcOrd="0" destOrd="0" presId="urn:microsoft.com/office/officeart/2005/8/layout/radial6"/>
    <dgm:cxn modelId="{C9384604-642B-4AAC-A820-A1A3ECAF0798}" srcId="{AC431AC7-8E9A-4EE3-BB65-A88961EAAF1F}" destId="{5C05DC03-B351-43D9-AD69-784723DD3815}" srcOrd="1" destOrd="0" parTransId="{021D8EC2-1EF9-45CD-B552-1A4B16C457D7}" sibTransId="{771591AC-3AEB-4260-8DDB-74500092B97E}"/>
    <dgm:cxn modelId="{E010BA0B-DA24-4909-BFF1-EF130609A263}" type="presOf" srcId="{5FE64344-1B93-4239-91AA-7B30208DA4FA}" destId="{B24FD382-EA0F-45E2-B260-6518A087C254}" srcOrd="0" destOrd="0" presId="urn:microsoft.com/office/officeart/2005/8/layout/radial6"/>
    <dgm:cxn modelId="{E64D8C1D-1A58-48AE-9E74-50BF7B4C572E}" srcId="{AC431AC7-8E9A-4EE3-BB65-A88961EAAF1F}" destId="{D4290CD8-140C-4B31-A19E-61DE27557704}" srcOrd="3" destOrd="0" parTransId="{C9C74EBC-D6EF-4C02-AE7B-43617DCE2B0D}" sibTransId="{246F77CF-E049-4CA9-ACDF-24CCF62C993F}"/>
    <dgm:cxn modelId="{64F5911E-0EAE-4575-B618-79E461841784}" type="presOf" srcId="{BDE22E7B-157E-44AA-99F7-16C5D605AE48}" destId="{95F29DE3-BAB0-4DF4-9D33-00C76310B29F}" srcOrd="0" destOrd="0" presId="urn:microsoft.com/office/officeart/2005/8/layout/radial6"/>
    <dgm:cxn modelId="{01F0941F-DD64-4158-B36B-3DB05676EF0B}" srcId="{AC431AC7-8E9A-4EE3-BB65-A88961EAAF1F}" destId="{A52EF113-3FA1-4177-86E2-7EC2AD0ED65F}" srcOrd="4" destOrd="0" parTransId="{3A031D7F-9AE5-4C73-940A-4334BA227B3C}" sibTransId="{D42AE7B2-8C37-442D-8662-8C2E1C603894}"/>
    <dgm:cxn modelId="{AC3A0C30-6C88-4B39-B3EF-26349BC22DB6}" type="presOf" srcId="{F51C1427-858B-4296-AB56-E5E507FF532E}" destId="{211557D7-C2C6-4BE3-8089-CCE9BB75175F}" srcOrd="0" destOrd="0" presId="urn:microsoft.com/office/officeart/2005/8/layout/radial6"/>
    <dgm:cxn modelId="{C9260036-BD92-409B-9974-401C851111EC}" type="presOf" srcId="{0963E315-B26A-4B93-9C5C-4A2121ECACA2}" destId="{74CADFC1-7C41-4FD6-9576-185BEDAAA353}" srcOrd="0" destOrd="0" presId="urn:microsoft.com/office/officeart/2005/8/layout/radial6"/>
    <dgm:cxn modelId="{C021D66A-5F7B-476C-9751-5AF526756A34}" type="presOf" srcId="{976ED9E3-1681-4296-A9A4-0B505ABB426E}" destId="{2A9B135A-8000-450B-9097-A9B7E5096608}" srcOrd="0" destOrd="0" presId="urn:microsoft.com/office/officeart/2005/8/layout/radial6"/>
    <dgm:cxn modelId="{D06D7D4C-87AC-4A81-BB8F-FD457046E22D}" srcId="{701F292D-5C5E-47E9-999C-2769D26A7D8B}" destId="{AC431AC7-8E9A-4EE3-BB65-A88961EAAF1F}" srcOrd="0" destOrd="0" parTransId="{4BC36376-DF71-46F6-9AD5-37675D9F7EB2}" sibTransId="{7DB0C93E-394E-41D3-AE1D-0A5640200419}"/>
    <dgm:cxn modelId="{4E0EEC4D-D4E5-4760-A66F-350ABAE4147F}" type="presOf" srcId="{771591AC-3AEB-4260-8DDB-74500092B97E}" destId="{BAF729D9-D15A-4B18-AFDA-5248FE17E320}" srcOrd="0" destOrd="0" presId="urn:microsoft.com/office/officeart/2005/8/layout/radial6"/>
    <dgm:cxn modelId="{D78DA84F-09E1-43DC-89EF-453A999E298B}" type="presOf" srcId="{701F292D-5C5E-47E9-999C-2769D26A7D8B}" destId="{6CF500B2-EB56-4CAB-825E-F3B18DE99B70}" srcOrd="0" destOrd="0" presId="urn:microsoft.com/office/officeart/2005/8/layout/radial6"/>
    <dgm:cxn modelId="{42C7FD70-10D0-4F12-B9AB-15EF5837CBD4}" type="presOf" srcId="{246F77CF-E049-4CA9-ACDF-24CCF62C993F}" destId="{9098D024-8C7A-4707-836C-2520CF541EB3}" srcOrd="0" destOrd="0" presId="urn:microsoft.com/office/officeart/2005/8/layout/radial6"/>
    <dgm:cxn modelId="{89E39752-609B-4884-A1DC-6CEC9BE8D4E0}" type="presOf" srcId="{AC431AC7-8E9A-4EE3-BB65-A88961EAAF1F}" destId="{A22D82EC-F4D5-4EEE-B483-A5392FD3E845}" srcOrd="0" destOrd="0" presId="urn:microsoft.com/office/officeart/2005/8/layout/radial6"/>
    <dgm:cxn modelId="{21AC8680-951F-4F97-9DF4-D81B4E6C7B3D}" type="presOf" srcId="{55D7DC6B-9926-4604-B068-75C382419219}" destId="{BC8D9F98-8879-406A-8F14-00556E18AC77}" srcOrd="0" destOrd="0" presId="urn:microsoft.com/office/officeart/2005/8/layout/radial6"/>
    <dgm:cxn modelId="{038CFE83-1F15-4869-9BF7-C92CF8D864C2}" type="presOf" srcId="{246E3743-E06C-4D9E-8F86-324C6038894F}" destId="{7A8AA892-21B3-4D29-B191-5643E5AEE3EF}" srcOrd="0" destOrd="0" presId="urn:microsoft.com/office/officeart/2005/8/layout/radial6"/>
    <dgm:cxn modelId="{E38AE784-2BBE-41FD-80AE-28377A1D8B96}" srcId="{AC431AC7-8E9A-4EE3-BB65-A88961EAAF1F}" destId="{246E3743-E06C-4D9E-8F86-324C6038894F}" srcOrd="7" destOrd="0" parTransId="{8063C6E2-64F3-407A-B0B8-40FB110C1DB7}" sibTransId="{55D7DC6B-9926-4604-B068-75C382419219}"/>
    <dgm:cxn modelId="{C29C15A0-1CC7-4E79-A495-39A7A3C12980}" srcId="{AC431AC7-8E9A-4EE3-BB65-A88961EAAF1F}" destId="{E6FBBDA0-F497-448A-8711-36FE8039C76F}" srcOrd="0" destOrd="0" parTransId="{9BBB2DE1-2E71-43AD-91FF-BB0B03CB1DFF}" sibTransId="{9DB466C6-778C-48AB-B621-5BD009FBA521}"/>
    <dgm:cxn modelId="{2197EFBE-345D-4D78-98B2-B8A3A67C9BC7}" type="presOf" srcId="{D4290CD8-140C-4B31-A19E-61DE27557704}" destId="{0C349E1D-3E1E-4EAA-94DE-98F70B2965F0}" srcOrd="0" destOrd="0" presId="urn:microsoft.com/office/officeart/2005/8/layout/radial6"/>
    <dgm:cxn modelId="{E51CEDC1-A2B4-427E-AEFF-867BD752D294}" type="presOf" srcId="{A52EF113-3FA1-4177-86E2-7EC2AD0ED65F}" destId="{20B7B66D-CB74-42AC-A5CE-02DE6AFDA3F0}" srcOrd="0" destOrd="0" presId="urn:microsoft.com/office/officeart/2005/8/layout/radial6"/>
    <dgm:cxn modelId="{46F7B4D2-6187-4FBF-BA85-01A0B97A831E}" srcId="{AC431AC7-8E9A-4EE3-BB65-A88961EAAF1F}" destId="{C17B8841-8823-406A-910B-6225488D040D}" srcOrd="5" destOrd="0" parTransId="{FDF49E23-9F07-43BD-B6DC-41A1E9E6A58C}" sibTransId="{F51C1427-858B-4296-AB56-E5E507FF532E}"/>
    <dgm:cxn modelId="{688343DD-1825-4AF3-90BE-90344CE02D60}" srcId="{AC431AC7-8E9A-4EE3-BB65-A88961EAAF1F}" destId="{5FE64344-1B93-4239-91AA-7B30208DA4FA}" srcOrd="2" destOrd="0" parTransId="{0CC4998F-1243-494F-AEFC-776F1A2D0AE6}" sibTransId="{BDE22E7B-157E-44AA-99F7-16C5D605AE48}"/>
    <dgm:cxn modelId="{5CBBB5E4-88D6-4703-950A-6A8A3F4D88C1}" type="presOf" srcId="{5C05DC03-B351-43D9-AD69-784723DD3815}" destId="{2E45C282-D6E2-4B48-A802-76536C390EE0}" srcOrd="0" destOrd="0" presId="urn:microsoft.com/office/officeart/2005/8/layout/radial6"/>
    <dgm:cxn modelId="{9ADC15F2-6DAF-45DE-822A-C4FE5BE3AD51}" type="presOf" srcId="{C17B8841-8823-406A-910B-6225488D040D}" destId="{30BB593B-82FA-4406-8310-91138BBA5FEE}" srcOrd="0" destOrd="0" presId="urn:microsoft.com/office/officeart/2005/8/layout/radial6"/>
    <dgm:cxn modelId="{168D79F2-8E1B-499A-8DCE-8E8E34CD308A}" type="presOf" srcId="{9DB466C6-778C-48AB-B621-5BD009FBA521}" destId="{E529A69C-7DDD-41DE-BC68-8C86DE7A2BDA}" srcOrd="0" destOrd="0" presId="urn:microsoft.com/office/officeart/2005/8/layout/radial6"/>
    <dgm:cxn modelId="{D04807F4-5E25-4039-82AB-CF07567E40D6}" srcId="{AC431AC7-8E9A-4EE3-BB65-A88961EAAF1F}" destId="{0963E315-B26A-4B93-9C5C-4A2121ECACA2}" srcOrd="6" destOrd="0" parTransId="{F8D74F15-882E-4641-A6B7-D82DFD649AF3}" sibTransId="{976ED9E3-1681-4296-A9A4-0B505ABB426E}"/>
    <dgm:cxn modelId="{699169FB-9A6F-46C1-86B9-A2AFD6069DCC}" type="presOf" srcId="{D42AE7B2-8C37-442D-8662-8C2E1C603894}" destId="{FDCF5878-5EA7-46D8-8074-D58907EA1874}" srcOrd="0" destOrd="0" presId="urn:microsoft.com/office/officeart/2005/8/layout/radial6"/>
    <dgm:cxn modelId="{29F6B5C1-4997-42D8-B05C-B2A68B73E487}" type="presParOf" srcId="{6CF500B2-EB56-4CAB-825E-F3B18DE99B70}" destId="{A22D82EC-F4D5-4EEE-B483-A5392FD3E845}" srcOrd="0" destOrd="0" presId="urn:microsoft.com/office/officeart/2005/8/layout/radial6"/>
    <dgm:cxn modelId="{9A5A2FFC-39F1-46F5-80B5-3628F0B4848B}" type="presParOf" srcId="{6CF500B2-EB56-4CAB-825E-F3B18DE99B70}" destId="{0FD5DFDA-2C59-4518-ADEF-64414D03CFE1}" srcOrd="1" destOrd="0" presId="urn:microsoft.com/office/officeart/2005/8/layout/radial6"/>
    <dgm:cxn modelId="{73CCA795-E91D-468B-B600-EC818803B284}" type="presParOf" srcId="{6CF500B2-EB56-4CAB-825E-F3B18DE99B70}" destId="{1EA726C9-FFAF-4CF6-9E1D-EF2925380F3C}" srcOrd="2" destOrd="0" presId="urn:microsoft.com/office/officeart/2005/8/layout/radial6"/>
    <dgm:cxn modelId="{AFF6D120-50F7-4113-8CBD-1A54A10388D7}" type="presParOf" srcId="{6CF500B2-EB56-4CAB-825E-F3B18DE99B70}" destId="{E529A69C-7DDD-41DE-BC68-8C86DE7A2BDA}" srcOrd="3" destOrd="0" presId="urn:microsoft.com/office/officeart/2005/8/layout/radial6"/>
    <dgm:cxn modelId="{E353BD3B-80B9-426F-8D0A-30E50B5A412E}" type="presParOf" srcId="{6CF500B2-EB56-4CAB-825E-F3B18DE99B70}" destId="{2E45C282-D6E2-4B48-A802-76536C390EE0}" srcOrd="4" destOrd="0" presId="urn:microsoft.com/office/officeart/2005/8/layout/radial6"/>
    <dgm:cxn modelId="{48E77699-2301-4E04-98FA-E6F509414AD8}" type="presParOf" srcId="{6CF500B2-EB56-4CAB-825E-F3B18DE99B70}" destId="{17EADE9E-1F9A-4310-B384-E59E510BF0CE}" srcOrd="5" destOrd="0" presId="urn:microsoft.com/office/officeart/2005/8/layout/radial6"/>
    <dgm:cxn modelId="{37CE7FD8-5C29-4E85-B945-CBD270392FDA}" type="presParOf" srcId="{6CF500B2-EB56-4CAB-825E-F3B18DE99B70}" destId="{BAF729D9-D15A-4B18-AFDA-5248FE17E320}" srcOrd="6" destOrd="0" presId="urn:microsoft.com/office/officeart/2005/8/layout/radial6"/>
    <dgm:cxn modelId="{4EE7462D-37A8-452C-9AFD-CAEB2275DD9F}" type="presParOf" srcId="{6CF500B2-EB56-4CAB-825E-F3B18DE99B70}" destId="{B24FD382-EA0F-45E2-B260-6518A087C254}" srcOrd="7" destOrd="0" presId="urn:microsoft.com/office/officeart/2005/8/layout/radial6"/>
    <dgm:cxn modelId="{C008EED0-AE42-4E7F-924A-F47E8B78591E}" type="presParOf" srcId="{6CF500B2-EB56-4CAB-825E-F3B18DE99B70}" destId="{3DB094A6-40D5-4445-8A5A-1DD095B95F69}" srcOrd="8" destOrd="0" presId="urn:microsoft.com/office/officeart/2005/8/layout/radial6"/>
    <dgm:cxn modelId="{7FD5076D-D2F9-4386-B073-7D92121A8A1E}" type="presParOf" srcId="{6CF500B2-EB56-4CAB-825E-F3B18DE99B70}" destId="{95F29DE3-BAB0-4DF4-9D33-00C76310B29F}" srcOrd="9" destOrd="0" presId="urn:microsoft.com/office/officeart/2005/8/layout/radial6"/>
    <dgm:cxn modelId="{AC77DFDC-BDD0-4F8C-9975-22DE3B39E1B5}" type="presParOf" srcId="{6CF500B2-EB56-4CAB-825E-F3B18DE99B70}" destId="{0C349E1D-3E1E-4EAA-94DE-98F70B2965F0}" srcOrd="10" destOrd="0" presId="urn:microsoft.com/office/officeart/2005/8/layout/radial6"/>
    <dgm:cxn modelId="{5B31C7F5-1334-4CEE-9543-D40848FBF361}" type="presParOf" srcId="{6CF500B2-EB56-4CAB-825E-F3B18DE99B70}" destId="{0AC65C31-32F1-4AF1-BB8C-4D0676CB9830}" srcOrd="11" destOrd="0" presId="urn:microsoft.com/office/officeart/2005/8/layout/radial6"/>
    <dgm:cxn modelId="{DDFAC716-B764-4F0E-A914-F98D012F39DB}" type="presParOf" srcId="{6CF500B2-EB56-4CAB-825E-F3B18DE99B70}" destId="{9098D024-8C7A-4707-836C-2520CF541EB3}" srcOrd="12" destOrd="0" presId="urn:microsoft.com/office/officeart/2005/8/layout/radial6"/>
    <dgm:cxn modelId="{4B722489-5058-40CF-8B60-1ADCA3AD8DA8}" type="presParOf" srcId="{6CF500B2-EB56-4CAB-825E-F3B18DE99B70}" destId="{20B7B66D-CB74-42AC-A5CE-02DE6AFDA3F0}" srcOrd="13" destOrd="0" presId="urn:microsoft.com/office/officeart/2005/8/layout/radial6"/>
    <dgm:cxn modelId="{5ED48F61-AC8C-442A-A161-603D313232DE}" type="presParOf" srcId="{6CF500B2-EB56-4CAB-825E-F3B18DE99B70}" destId="{D8E3D5E4-D661-49F1-9180-F6F8C599FA34}" srcOrd="14" destOrd="0" presId="urn:microsoft.com/office/officeart/2005/8/layout/radial6"/>
    <dgm:cxn modelId="{10438098-7772-4B1A-815F-E783A7A4049E}" type="presParOf" srcId="{6CF500B2-EB56-4CAB-825E-F3B18DE99B70}" destId="{FDCF5878-5EA7-46D8-8074-D58907EA1874}" srcOrd="15" destOrd="0" presId="urn:microsoft.com/office/officeart/2005/8/layout/radial6"/>
    <dgm:cxn modelId="{D820BB4E-6CBC-47FA-AC65-0978528CCC65}" type="presParOf" srcId="{6CF500B2-EB56-4CAB-825E-F3B18DE99B70}" destId="{30BB593B-82FA-4406-8310-91138BBA5FEE}" srcOrd="16" destOrd="0" presId="urn:microsoft.com/office/officeart/2005/8/layout/radial6"/>
    <dgm:cxn modelId="{ED407C45-BAA7-49D5-A7A6-4C883B4A6904}" type="presParOf" srcId="{6CF500B2-EB56-4CAB-825E-F3B18DE99B70}" destId="{17B677D3-4471-4E0E-8FE2-6C7A0DE9ADA6}" srcOrd="17" destOrd="0" presId="urn:microsoft.com/office/officeart/2005/8/layout/radial6"/>
    <dgm:cxn modelId="{7660CA96-7436-49A4-BD85-0ADDF19C0005}" type="presParOf" srcId="{6CF500B2-EB56-4CAB-825E-F3B18DE99B70}" destId="{211557D7-C2C6-4BE3-8089-CCE9BB75175F}" srcOrd="18" destOrd="0" presId="urn:microsoft.com/office/officeart/2005/8/layout/radial6"/>
    <dgm:cxn modelId="{E859F19C-3979-4BD5-9320-D43E46377BFD}" type="presParOf" srcId="{6CF500B2-EB56-4CAB-825E-F3B18DE99B70}" destId="{74CADFC1-7C41-4FD6-9576-185BEDAAA353}" srcOrd="19" destOrd="0" presId="urn:microsoft.com/office/officeart/2005/8/layout/radial6"/>
    <dgm:cxn modelId="{CE1B15D2-C2A7-4BBB-8FCD-C0718C7E1558}" type="presParOf" srcId="{6CF500B2-EB56-4CAB-825E-F3B18DE99B70}" destId="{A623F4DE-DE6A-46AB-9B48-B1128486C300}" srcOrd="20" destOrd="0" presId="urn:microsoft.com/office/officeart/2005/8/layout/radial6"/>
    <dgm:cxn modelId="{E90846EF-6B92-4318-87CD-86EAA3FB0319}" type="presParOf" srcId="{6CF500B2-EB56-4CAB-825E-F3B18DE99B70}" destId="{2A9B135A-8000-450B-9097-A9B7E5096608}" srcOrd="21" destOrd="0" presId="urn:microsoft.com/office/officeart/2005/8/layout/radial6"/>
    <dgm:cxn modelId="{BAF46503-2159-4E48-8C90-195D556FD567}" type="presParOf" srcId="{6CF500B2-EB56-4CAB-825E-F3B18DE99B70}" destId="{7A8AA892-21B3-4D29-B191-5643E5AEE3EF}" srcOrd="22" destOrd="0" presId="urn:microsoft.com/office/officeart/2005/8/layout/radial6"/>
    <dgm:cxn modelId="{642FC761-9779-4030-8305-CA8184BCE692}" type="presParOf" srcId="{6CF500B2-EB56-4CAB-825E-F3B18DE99B70}" destId="{16605E80-2DA4-4056-A7BE-29148CEBC3FE}" srcOrd="23" destOrd="0" presId="urn:microsoft.com/office/officeart/2005/8/layout/radial6"/>
    <dgm:cxn modelId="{C5F54BC9-EEFB-49E2-A46A-FFB6E2B23586}" type="presParOf" srcId="{6CF500B2-EB56-4CAB-825E-F3B18DE99B70}" destId="{BC8D9F98-8879-406A-8F14-00556E18AC77}" srcOrd="24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F38447-EEF6-421E-A591-0907BF8950C4}" type="doc">
      <dgm:prSet loTypeId="urn:microsoft.com/office/officeart/2005/8/layout/gear1" loCatId="relationship" qsTypeId="urn:microsoft.com/office/officeart/2005/8/quickstyle/simple5" qsCatId="simple" csTypeId="urn:microsoft.com/office/officeart/2005/8/colors/accent1_2" csCatId="accent1" phldr="1"/>
      <dgm:spPr/>
    </dgm:pt>
    <dgm:pt modelId="{73FFAC74-D549-45F3-A933-5472F277DCE0}">
      <dgm:prSet phldrT="[טקסט]"/>
      <dgm:spPr>
        <a:solidFill>
          <a:srgbClr val="002060"/>
        </a:solidFill>
      </dgm:spPr>
      <dgm:t>
        <a:bodyPr/>
        <a:lstStyle/>
        <a:p>
          <a:pPr rtl="1"/>
          <a:r>
            <a:rPr lang="he-IL" dirty="0"/>
            <a:t>שירות ממוקד אדם</a:t>
          </a:r>
        </a:p>
      </dgm:t>
    </dgm:pt>
    <dgm:pt modelId="{58824825-C5B4-4552-9381-28E94F547998}" type="sibTrans" cxnId="{9F446BD0-593E-4904-A6FA-BC457364A684}">
      <dgm:prSet/>
      <dgm:spPr/>
      <dgm:t>
        <a:bodyPr/>
        <a:lstStyle/>
        <a:p>
          <a:pPr rtl="1"/>
          <a:endParaRPr lang="he-IL"/>
        </a:p>
      </dgm:t>
    </dgm:pt>
    <dgm:pt modelId="{2DD87B70-BD82-4429-B233-1FB2EBC2BB8F}" type="parTrans" cxnId="{9F446BD0-593E-4904-A6FA-BC457364A684}">
      <dgm:prSet/>
      <dgm:spPr/>
      <dgm:t>
        <a:bodyPr/>
        <a:lstStyle/>
        <a:p>
          <a:pPr rtl="1"/>
          <a:endParaRPr lang="he-IL"/>
        </a:p>
      </dgm:t>
    </dgm:pt>
    <dgm:pt modelId="{5304EE1F-4EE2-4177-B070-EC0624E0294C}">
      <dgm:prSet phldrT="[טקסט]"/>
      <dgm:spPr>
        <a:solidFill>
          <a:srgbClr val="002060"/>
        </a:solidFill>
      </dgm:spPr>
      <dgm:t>
        <a:bodyPr/>
        <a:lstStyle/>
        <a:p>
          <a:pPr rtl="1"/>
          <a:r>
            <a:rPr lang="he-IL" dirty="0"/>
            <a:t>רגולציה, שינוי מודעות וקידום תפיסת נגישות </a:t>
          </a:r>
        </a:p>
      </dgm:t>
    </dgm:pt>
    <dgm:pt modelId="{9C2471E5-EBE7-4D14-815C-6C1A20BDA475}" type="sibTrans" cxnId="{0E3FA336-944F-428B-A209-2E2780560510}">
      <dgm:prSet/>
      <dgm:spPr/>
      <dgm:t>
        <a:bodyPr/>
        <a:lstStyle/>
        <a:p>
          <a:pPr rtl="1"/>
          <a:endParaRPr lang="he-IL"/>
        </a:p>
      </dgm:t>
    </dgm:pt>
    <dgm:pt modelId="{4202D03B-CE34-4A36-91BB-67E1E2FB129A}" type="parTrans" cxnId="{0E3FA336-944F-428B-A209-2E2780560510}">
      <dgm:prSet/>
      <dgm:spPr/>
      <dgm:t>
        <a:bodyPr/>
        <a:lstStyle/>
        <a:p>
          <a:pPr rtl="1"/>
          <a:endParaRPr lang="he-IL"/>
        </a:p>
      </dgm:t>
    </dgm:pt>
    <dgm:pt modelId="{431253EF-6B76-4CDD-B72C-267C78997272}" type="pres">
      <dgm:prSet presAssocID="{48F38447-EEF6-421E-A591-0907BF8950C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B2C8FE6-9E66-4371-BDFF-4085AE251F0F}" type="pres">
      <dgm:prSet presAssocID="{5304EE1F-4EE2-4177-B070-EC0624E0294C}" presName="gear1" presStyleLbl="node1" presStyleIdx="0" presStyleCnt="2" custLinFactNeighborX="20287" custLinFactNeighborY="-30328">
        <dgm:presLayoutVars>
          <dgm:chMax val="1"/>
          <dgm:bulletEnabled val="1"/>
        </dgm:presLayoutVars>
      </dgm:prSet>
      <dgm:spPr/>
    </dgm:pt>
    <dgm:pt modelId="{85F4678A-3972-472F-ABE2-B2230737B64E}" type="pres">
      <dgm:prSet presAssocID="{5304EE1F-4EE2-4177-B070-EC0624E0294C}" presName="gear1srcNode" presStyleLbl="node1" presStyleIdx="0" presStyleCnt="2"/>
      <dgm:spPr/>
    </dgm:pt>
    <dgm:pt modelId="{5016CBE7-4447-4ACB-8B87-C41B073D3E94}" type="pres">
      <dgm:prSet presAssocID="{5304EE1F-4EE2-4177-B070-EC0624E0294C}" presName="gear1dstNode" presStyleLbl="node1" presStyleIdx="0" presStyleCnt="2"/>
      <dgm:spPr/>
    </dgm:pt>
    <dgm:pt modelId="{ACF5EE33-BD45-42F1-9ACD-9FEF2545A913}" type="pres">
      <dgm:prSet presAssocID="{73FFAC74-D549-45F3-A933-5472F277DCE0}" presName="gear2" presStyleLbl="node1" presStyleIdx="1" presStyleCnt="2" custLinFactNeighborX="26607" custLinFactNeighborY="-40868">
        <dgm:presLayoutVars>
          <dgm:chMax val="1"/>
          <dgm:bulletEnabled val="1"/>
        </dgm:presLayoutVars>
      </dgm:prSet>
      <dgm:spPr/>
    </dgm:pt>
    <dgm:pt modelId="{F0046A6F-049F-4B16-BDAD-D339080E8EC0}" type="pres">
      <dgm:prSet presAssocID="{73FFAC74-D549-45F3-A933-5472F277DCE0}" presName="gear2srcNode" presStyleLbl="node1" presStyleIdx="1" presStyleCnt="2"/>
      <dgm:spPr/>
    </dgm:pt>
    <dgm:pt modelId="{09BFB3A2-6081-49D7-8A3A-14F0F902438B}" type="pres">
      <dgm:prSet presAssocID="{73FFAC74-D549-45F3-A933-5472F277DCE0}" presName="gear2dstNode" presStyleLbl="node1" presStyleIdx="1" presStyleCnt="2"/>
      <dgm:spPr/>
    </dgm:pt>
    <dgm:pt modelId="{2CF21CA3-C7A7-4F8C-A4E8-4FE1ED610047}" type="pres">
      <dgm:prSet presAssocID="{9C2471E5-EBE7-4D14-815C-6C1A20BDA475}" presName="connector1" presStyleLbl="sibTrans2D1" presStyleIdx="0" presStyleCnt="2" custLinFactNeighborX="20083" custLinFactNeighborY="-35253"/>
      <dgm:spPr/>
    </dgm:pt>
    <dgm:pt modelId="{E54ADA48-AB83-4550-B53E-1AFE9B5ED8F0}" type="pres">
      <dgm:prSet presAssocID="{58824825-C5B4-4552-9381-28E94F547998}" presName="connector2" presStyleLbl="sibTrans2D1" presStyleIdx="1" presStyleCnt="2" custLinFactNeighborX="4461" custLinFactNeighborY="-29527"/>
      <dgm:spPr/>
    </dgm:pt>
  </dgm:ptLst>
  <dgm:cxnLst>
    <dgm:cxn modelId="{09489303-6C60-4F4A-999F-4EDA9AAD7CF9}" type="presOf" srcId="{5304EE1F-4EE2-4177-B070-EC0624E0294C}" destId="{85F4678A-3972-472F-ABE2-B2230737B64E}" srcOrd="1" destOrd="0" presId="urn:microsoft.com/office/officeart/2005/8/layout/gear1"/>
    <dgm:cxn modelId="{6FC36406-A54B-46B8-B440-F8E75B802528}" type="presOf" srcId="{5304EE1F-4EE2-4177-B070-EC0624E0294C}" destId="{8B2C8FE6-9E66-4371-BDFF-4085AE251F0F}" srcOrd="0" destOrd="0" presId="urn:microsoft.com/office/officeart/2005/8/layout/gear1"/>
    <dgm:cxn modelId="{0DEFE706-EF01-4E9B-8404-EE64CB66FF29}" type="presOf" srcId="{73FFAC74-D549-45F3-A933-5472F277DCE0}" destId="{09BFB3A2-6081-49D7-8A3A-14F0F902438B}" srcOrd="2" destOrd="0" presId="urn:microsoft.com/office/officeart/2005/8/layout/gear1"/>
    <dgm:cxn modelId="{B35C921F-D8A8-47AA-AB78-AEA1DBA0F056}" type="presOf" srcId="{73FFAC74-D549-45F3-A933-5472F277DCE0}" destId="{ACF5EE33-BD45-42F1-9ACD-9FEF2545A913}" srcOrd="0" destOrd="0" presId="urn:microsoft.com/office/officeart/2005/8/layout/gear1"/>
    <dgm:cxn modelId="{0E3FA336-944F-428B-A209-2E2780560510}" srcId="{48F38447-EEF6-421E-A591-0907BF8950C4}" destId="{5304EE1F-4EE2-4177-B070-EC0624E0294C}" srcOrd="0" destOrd="0" parTransId="{4202D03B-CE34-4A36-91BB-67E1E2FB129A}" sibTransId="{9C2471E5-EBE7-4D14-815C-6C1A20BDA475}"/>
    <dgm:cxn modelId="{647C5C66-E87C-4964-B947-BA6E4D7F6D32}" type="presOf" srcId="{9C2471E5-EBE7-4D14-815C-6C1A20BDA475}" destId="{2CF21CA3-C7A7-4F8C-A4E8-4FE1ED610047}" srcOrd="0" destOrd="0" presId="urn:microsoft.com/office/officeart/2005/8/layout/gear1"/>
    <dgm:cxn modelId="{79949886-E4EA-4932-8422-EC2C1C9EF36D}" type="presOf" srcId="{58824825-C5B4-4552-9381-28E94F547998}" destId="{E54ADA48-AB83-4550-B53E-1AFE9B5ED8F0}" srcOrd="0" destOrd="0" presId="urn:microsoft.com/office/officeart/2005/8/layout/gear1"/>
    <dgm:cxn modelId="{9F446BD0-593E-4904-A6FA-BC457364A684}" srcId="{48F38447-EEF6-421E-A591-0907BF8950C4}" destId="{73FFAC74-D549-45F3-A933-5472F277DCE0}" srcOrd="1" destOrd="0" parTransId="{2DD87B70-BD82-4429-B233-1FB2EBC2BB8F}" sibTransId="{58824825-C5B4-4552-9381-28E94F547998}"/>
    <dgm:cxn modelId="{1970C9D1-AA12-4669-AF13-7CA4F824F392}" type="presOf" srcId="{5304EE1F-4EE2-4177-B070-EC0624E0294C}" destId="{5016CBE7-4447-4ACB-8B87-C41B073D3E94}" srcOrd="2" destOrd="0" presId="urn:microsoft.com/office/officeart/2005/8/layout/gear1"/>
    <dgm:cxn modelId="{A4ED6CE0-B411-4AB5-9526-9C2ED75640AA}" type="presOf" srcId="{48F38447-EEF6-421E-A591-0907BF8950C4}" destId="{431253EF-6B76-4CDD-B72C-267C78997272}" srcOrd="0" destOrd="0" presId="urn:microsoft.com/office/officeart/2005/8/layout/gear1"/>
    <dgm:cxn modelId="{E396B1F0-0185-4B74-99F8-C7C52D4767B2}" type="presOf" srcId="{73FFAC74-D549-45F3-A933-5472F277DCE0}" destId="{F0046A6F-049F-4B16-BDAD-D339080E8EC0}" srcOrd="1" destOrd="0" presId="urn:microsoft.com/office/officeart/2005/8/layout/gear1"/>
    <dgm:cxn modelId="{965D8224-C744-4E05-AD2E-F6BC3BF7522D}" type="presParOf" srcId="{431253EF-6B76-4CDD-B72C-267C78997272}" destId="{8B2C8FE6-9E66-4371-BDFF-4085AE251F0F}" srcOrd="0" destOrd="0" presId="urn:microsoft.com/office/officeart/2005/8/layout/gear1"/>
    <dgm:cxn modelId="{F0E6813A-979E-45C9-B919-91E2E92D84E2}" type="presParOf" srcId="{431253EF-6B76-4CDD-B72C-267C78997272}" destId="{85F4678A-3972-472F-ABE2-B2230737B64E}" srcOrd="1" destOrd="0" presId="urn:microsoft.com/office/officeart/2005/8/layout/gear1"/>
    <dgm:cxn modelId="{D9B51B33-17B3-4153-A9F1-22B09082FF88}" type="presParOf" srcId="{431253EF-6B76-4CDD-B72C-267C78997272}" destId="{5016CBE7-4447-4ACB-8B87-C41B073D3E94}" srcOrd="2" destOrd="0" presId="urn:microsoft.com/office/officeart/2005/8/layout/gear1"/>
    <dgm:cxn modelId="{B8084D0A-29FE-4D29-8765-1792AA5B6CE0}" type="presParOf" srcId="{431253EF-6B76-4CDD-B72C-267C78997272}" destId="{ACF5EE33-BD45-42F1-9ACD-9FEF2545A913}" srcOrd="3" destOrd="0" presId="urn:microsoft.com/office/officeart/2005/8/layout/gear1"/>
    <dgm:cxn modelId="{D29F5358-5451-4FA0-B154-B6FD842ED15D}" type="presParOf" srcId="{431253EF-6B76-4CDD-B72C-267C78997272}" destId="{F0046A6F-049F-4B16-BDAD-D339080E8EC0}" srcOrd="4" destOrd="0" presId="urn:microsoft.com/office/officeart/2005/8/layout/gear1"/>
    <dgm:cxn modelId="{0329CA5B-A5D1-49C9-A115-834700E9EF90}" type="presParOf" srcId="{431253EF-6B76-4CDD-B72C-267C78997272}" destId="{09BFB3A2-6081-49D7-8A3A-14F0F902438B}" srcOrd="5" destOrd="0" presId="urn:microsoft.com/office/officeart/2005/8/layout/gear1"/>
    <dgm:cxn modelId="{262CA4BB-5667-40B8-894D-19A92CFF9860}" type="presParOf" srcId="{431253EF-6B76-4CDD-B72C-267C78997272}" destId="{2CF21CA3-C7A7-4F8C-A4E8-4FE1ED610047}" srcOrd="6" destOrd="0" presId="urn:microsoft.com/office/officeart/2005/8/layout/gear1"/>
    <dgm:cxn modelId="{63222EAC-18AA-4732-A7CA-B4D76F324C09}" type="presParOf" srcId="{431253EF-6B76-4CDD-B72C-267C78997272}" destId="{E54ADA48-AB83-4550-B53E-1AFE9B5ED8F0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1F292D-5C5E-47E9-999C-2769D26A7D8B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AC431AC7-8E9A-4EE3-BB65-A88961EAAF1F}">
      <dgm:prSet phldrT="[טקסט]" custT="1"/>
      <dgm:spPr>
        <a:solidFill>
          <a:srgbClr val="9DC3E7"/>
        </a:solidFill>
      </dgm:spPr>
      <dgm:t>
        <a:bodyPr/>
        <a:lstStyle/>
        <a:p>
          <a:pPr rtl="1"/>
          <a:r>
            <a:rPr lang="he-IL" sz="2000" b="1" kern="1200" dirty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העובד והארגון </a:t>
          </a:r>
          <a:endParaRPr lang="he-IL" sz="1200" kern="1200" dirty="0">
            <a:solidFill>
              <a:schemeClr val="tx1"/>
            </a:solidFill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4BC36376-DF71-46F6-9AD5-37675D9F7EB2}" type="parTrans" cxnId="{D06D7D4C-87AC-4A81-BB8F-FD457046E22D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7DB0C93E-394E-41D3-AE1D-0A5640200419}" type="sibTrans" cxnId="{D06D7D4C-87AC-4A81-BB8F-FD457046E22D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E6FBBDA0-F497-448A-8711-36FE8039C76F}">
      <dgm:prSet phldrT="[טקסט]"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בחירת תחום</a:t>
          </a:r>
        </a:p>
      </dgm:t>
    </dgm:pt>
    <dgm:pt modelId="{9BBB2DE1-2E71-43AD-91FF-BB0B03CB1DFF}" type="parTrans" cxnId="{C29C15A0-1CC7-4E79-A495-39A7A3C12980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9DB466C6-778C-48AB-B621-5BD009FBA521}" type="sibTrans" cxnId="{C29C15A0-1CC7-4E79-A495-39A7A3C12980}">
      <dgm:prSet/>
      <dgm:spPr>
        <a:solidFill>
          <a:srgbClr val="0D61AE"/>
        </a:solidFill>
      </dgm:spPr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A52EF113-3FA1-4177-86E2-7EC2AD0ED65F}">
      <dgm:prSet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קושי בהפעלת טכנולוגיה בעבודה</a:t>
          </a:r>
        </a:p>
      </dgm:t>
    </dgm:pt>
    <dgm:pt modelId="{3A031D7F-9AE5-4C73-940A-4334BA227B3C}" type="parTrans" cxnId="{01F0941F-DD64-4158-B36B-3DB05676EF0B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D42AE7B2-8C37-442D-8662-8C2E1C603894}" type="sibTrans" cxnId="{01F0941F-DD64-4158-B36B-3DB05676EF0B}">
      <dgm:prSet/>
      <dgm:spPr>
        <a:solidFill>
          <a:srgbClr val="0D61AE"/>
        </a:solidFill>
      </dgm:spPr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C17B8841-8823-406A-910B-6225488D040D}">
      <dgm:prSet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he-IL" sz="1200" b="1" kern="1200" dirty="0">
            <a:solidFill>
              <a:prstClr val="white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ניידות ל</a:t>
          </a:r>
          <a:r>
            <a:rPr lang="en-US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/</a:t>
          </a: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במקום העבודה</a:t>
          </a:r>
        </a:p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200" b="1" kern="1200" dirty="0">
            <a:solidFill>
              <a:prstClr val="white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gm:t>
    </dgm:pt>
    <dgm:pt modelId="{FDF49E23-9F07-43BD-B6DC-41A1E9E6A58C}" type="parTrans" cxnId="{46F7B4D2-6187-4FBF-BA85-01A0B97A831E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F51C1427-858B-4296-AB56-E5E507FF532E}" type="sibTrans" cxnId="{46F7B4D2-6187-4FBF-BA85-01A0B97A831E}">
      <dgm:prSet/>
      <dgm:spPr>
        <a:solidFill>
          <a:srgbClr val="0D61AE"/>
        </a:solidFill>
      </dgm:spPr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246E3743-E06C-4D9E-8F86-324C6038894F}">
      <dgm:prSet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אתגרים רגשיים</a:t>
          </a:r>
        </a:p>
      </dgm:t>
    </dgm:pt>
    <dgm:pt modelId="{8063C6E2-64F3-407A-B0B8-40FB110C1DB7}" type="parTrans" cxnId="{E38AE784-2BBE-41FD-80AE-28377A1D8B96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55D7DC6B-9926-4604-B068-75C382419219}" type="sibTrans" cxnId="{E38AE784-2BBE-41FD-80AE-28377A1D8B96}">
      <dgm:prSet/>
      <dgm:spPr>
        <a:solidFill>
          <a:srgbClr val="0D61AE"/>
        </a:solidFill>
      </dgm:spPr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5FE64344-1B93-4239-91AA-7B30208DA4FA}">
      <dgm:prSet phldrT="[טקסט]"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פער ביישום מיומנויות בסיס לעובד</a:t>
          </a:r>
        </a:p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600" b="1" kern="1200" dirty="0">
            <a:solidFill>
              <a:prstClr val="white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gm:t>
    </dgm:pt>
    <dgm:pt modelId="{BDE22E7B-157E-44AA-99F7-16C5D605AE48}" type="sibTrans" cxnId="{688343DD-1825-4AF3-90BE-90344CE02D60}">
      <dgm:prSet/>
      <dgm:spPr>
        <a:solidFill>
          <a:srgbClr val="0D61AE"/>
        </a:solidFill>
        <a:ln w="12700"/>
      </dgm:spPr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0CC4998F-1243-494F-AEFC-776F1A2D0AE6}" type="parTrans" cxnId="{688343DD-1825-4AF3-90BE-90344CE02D60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5C05DC03-B351-43D9-AD69-784723DD3815}">
      <dgm:prSet phldrT="[טקסט]"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e-IL" sz="12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מציאת עבודה בשוק הפתוח</a:t>
          </a:r>
          <a:r>
            <a:rPr lang="en-US" sz="12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 </a:t>
          </a:r>
          <a:r>
            <a:rPr lang="he-IL" sz="12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 או התאמת עיסוק</a:t>
          </a:r>
        </a:p>
      </dgm:t>
    </dgm:pt>
    <dgm:pt modelId="{021D8EC2-1EF9-45CD-B552-1A4B16C457D7}" type="parTrans" cxnId="{C9384604-642B-4AAC-A820-A1A3ECAF0798}">
      <dgm:prSet/>
      <dgm:spPr/>
      <dgm:t>
        <a:bodyPr/>
        <a:lstStyle/>
        <a:p>
          <a:pPr rtl="1"/>
          <a:endParaRPr lang="he-IL"/>
        </a:p>
      </dgm:t>
    </dgm:pt>
    <dgm:pt modelId="{771591AC-3AEB-4260-8DDB-74500092B97E}" type="sibTrans" cxnId="{C9384604-642B-4AAC-A820-A1A3ECAF0798}">
      <dgm:prSet/>
      <dgm:spPr/>
      <dgm:t>
        <a:bodyPr/>
        <a:lstStyle/>
        <a:p>
          <a:pPr rtl="1"/>
          <a:endParaRPr lang="he-IL"/>
        </a:p>
      </dgm:t>
    </dgm:pt>
    <dgm:pt modelId="{D4290CD8-140C-4B31-A19E-61DE27557704}">
      <dgm:prSet phldrT="[טקסט]"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אי-נגישות מערכות מידע  ארגוניות </a:t>
          </a:r>
        </a:p>
      </dgm:t>
    </dgm:pt>
    <dgm:pt modelId="{C9C74EBC-D6EF-4C02-AE7B-43617DCE2B0D}" type="parTrans" cxnId="{E64D8C1D-1A58-48AE-9E74-50BF7B4C572E}">
      <dgm:prSet/>
      <dgm:spPr/>
      <dgm:t>
        <a:bodyPr/>
        <a:lstStyle/>
        <a:p>
          <a:pPr rtl="1"/>
          <a:endParaRPr lang="he-IL"/>
        </a:p>
      </dgm:t>
    </dgm:pt>
    <dgm:pt modelId="{246F77CF-E049-4CA9-ACDF-24CCF62C993F}" type="sibTrans" cxnId="{E64D8C1D-1A58-48AE-9E74-50BF7B4C572E}">
      <dgm:prSet/>
      <dgm:spPr/>
      <dgm:t>
        <a:bodyPr/>
        <a:lstStyle/>
        <a:p>
          <a:pPr rtl="1"/>
          <a:endParaRPr lang="he-IL"/>
        </a:p>
      </dgm:t>
    </dgm:pt>
    <dgm:pt modelId="{0963E315-B26A-4B93-9C5C-4A2121ECACA2}">
      <dgm:prSet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אתגרים העומדים בפני המעסיק/ מקום העבודה</a:t>
          </a:r>
        </a:p>
      </dgm:t>
    </dgm:pt>
    <dgm:pt modelId="{F8D74F15-882E-4641-A6B7-D82DFD649AF3}" type="parTrans" cxnId="{D04807F4-5E25-4039-82AB-CF07567E40D6}">
      <dgm:prSet/>
      <dgm:spPr/>
      <dgm:t>
        <a:bodyPr/>
        <a:lstStyle/>
        <a:p>
          <a:pPr rtl="1"/>
          <a:endParaRPr lang="he-IL"/>
        </a:p>
      </dgm:t>
    </dgm:pt>
    <dgm:pt modelId="{976ED9E3-1681-4296-A9A4-0B505ABB426E}" type="sibTrans" cxnId="{D04807F4-5E25-4039-82AB-CF07567E40D6}">
      <dgm:prSet/>
      <dgm:spPr/>
      <dgm:t>
        <a:bodyPr/>
        <a:lstStyle/>
        <a:p>
          <a:pPr rtl="1"/>
          <a:endParaRPr lang="he-IL"/>
        </a:p>
      </dgm:t>
    </dgm:pt>
    <dgm:pt modelId="{6CF500B2-EB56-4CAB-825E-F3B18DE99B70}" type="pres">
      <dgm:prSet presAssocID="{701F292D-5C5E-47E9-999C-2769D26A7D8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22D82EC-F4D5-4EEE-B483-A5392FD3E845}" type="pres">
      <dgm:prSet presAssocID="{AC431AC7-8E9A-4EE3-BB65-A88961EAAF1F}" presName="centerShape" presStyleLbl="node0" presStyleIdx="0" presStyleCnt="1" custScaleX="145042" custScaleY="134471" custLinFactNeighborX="977" custLinFactNeighborY="230"/>
      <dgm:spPr/>
    </dgm:pt>
    <dgm:pt modelId="{0FD5DFDA-2C59-4518-ADEF-64414D03CFE1}" type="pres">
      <dgm:prSet presAssocID="{E6FBBDA0-F497-448A-8711-36FE8039C76F}" presName="node" presStyleLbl="node1" presStyleIdx="0" presStyleCnt="8" custScaleX="145479" custScaleY="144026" custRadScaleRad="99583" custRadScaleInc="1998">
        <dgm:presLayoutVars>
          <dgm:bulletEnabled val="1"/>
        </dgm:presLayoutVars>
      </dgm:prSet>
      <dgm:spPr>
        <a:xfrm>
          <a:off x="3420324" y="-180253"/>
          <a:ext cx="1588544" cy="1572678"/>
        </a:xfrm>
        <a:prstGeom prst="ellipse">
          <a:avLst/>
        </a:prstGeom>
      </dgm:spPr>
    </dgm:pt>
    <dgm:pt modelId="{1EA726C9-FFAF-4CF6-9E1D-EF2925380F3C}" type="pres">
      <dgm:prSet presAssocID="{E6FBBDA0-F497-448A-8711-36FE8039C76F}" presName="dummy" presStyleCnt="0"/>
      <dgm:spPr/>
    </dgm:pt>
    <dgm:pt modelId="{E529A69C-7DDD-41DE-BC68-8C86DE7A2BDA}" type="pres">
      <dgm:prSet presAssocID="{9DB466C6-778C-48AB-B621-5BD009FBA521}" presName="sibTrans" presStyleLbl="sibTrans2D1" presStyleIdx="0" presStyleCnt="8"/>
      <dgm:spPr/>
    </dgm:pt>
    <dgm:pt modelId="{2E45C282-D6E2-4B48-A802-76536C390EE0}" type="pres">
      <dgm:prSet presAssocID="{5C05DC03-B351-43D9-AD69-784723DD3815}" presName="node" presStyleLbl="node1" presStyleIdx="1" presStyleCnt="8" custScaleX="126063" custScaleY="126063">
        <dgm:presLayoutVars>
          <dgm:bulletEnabled val="1"/>
        </dgm:presLayoutVars>
      </dgm:prSet>
      <dgm:spPr/>
    </dgm:pt>
    <dgm:pt modelId="{17EADE9E-1F9A-4310-B384-E59E510BF0CE}" type="pres">
      <dgm:prSet presAssocID="{5C05DC03-B351-43D9-AD69-784723DD3815}" presName="dummy" presStyleCnt="0"/>
      <dgm:spPr/>
    </dgm:pt>
    <dgm:pt modelId="{BAF729D9-D15A-4B18-AFDA-5248FE17E320}" type="pres">
      <dgm:prSet presAssocID="{771591AC-3AEB-4260-8DDB-74500092B97E}" presName="sibTrans" presStyleLbl="sibTrans2D1" presStyleIdx="1" presStyleCnt="8"/>
      <dgm:spPr/>
    </dgm:pt>
    <dgm:pt modelId="{B24FD382-EA0F-45E2-B260-6518A087C254}" type="pres">
      <dgm:prSet presAssocID="{5FE64344-1B93-4239-91AA-7B30208DA4FA}" presName="node" presStyleLbl="node1" presStyleIdx="2" presStyleCnt="8" custScaleX="147422" custScaleY="148073" custRadScaleRad="99546" custRadScaleInc="13412">
        <dgm:presLayoutVars>
          <dgm:bulletEnabled val="1"/>
        </dgm:presLayoutVars>
      </dgm:prSet>
      <dgm:spPr>
        <a:xfrm>
          <a:off x="5644355" y="2017863"/>
          <a:ext cx="1616258" cy="1656834"/>
        </a:xfrm>
        <a:prstGeom prst="ellipse">
          <a:avLst/>
        </a:prstGeom>
      </dgm:spPr>
    </dgm:pt>
    <dgm:pt modelId="{3DB094A6-40D5-4445-8A5A-1DD095B95F69}" type="pres">
      <dgm:prSet presAssocID="{5FE64344-1B93-4239-91AA-7B30208DA4FA}" presName="dummy" presStyleCnt="0"/>
      <dgm:spPr/>
    </dgm:pt>
    <dgm:pt modelId="{95F29DE3-BAB0-4DF4-9D33-00C76310B29F}" type="pres">
      <dgm:prSet presAssocID="{BDE22E7B-157E-44AA-99F7-16C5D605AE48}" presName="sibTrans" presStyleLbl="sibTrans2D1" presStyleIdx="2" presStyleCnt="8"/>
      <dgm:spPr/>
    </dgm:pt>
    <dgm:pt modelId="{0C349E1D-3E1E-4EAA-94DE-98F70B2965F0}" type="pres">
      <dgm:prSet presAssocID="{D4290CD8-140C-4B31-A19E-61DE27557704}" presName="node" presStyleLbl="node1" presStyleIdx="3" presStyleCnt="8" custScaleX="126063" custScaleY="126063" custRadScaleRad="110668" custRadScaleInc="-5184">
        <dgm:presLayoutVars>
          <dgm:bulletEnabled val="1"/>
        </dgm:presLayoutVars>
      </dgm:prSet>
      <dgm:spPr>
        <a:xfrm>
          <a:off x="5105323" y="3748725"/>
          <a:ext cx="1376533" cy="1376533"/>
        </a:xfrm>
        <a:prstGeom prst="ellipse">
          <a:avLst/>
        </a:prstGeom>
      </dgm:spPr>
    </dgm:pt>
    <dgm:pt modelId="{0AC65C31-32F1-4AF1-BB8C-4D0676CB9830}" type="pres">
      <dgm:prSet presAssocID="{D4290CD8-140C-4B31-A19E-61DE27557704}" presName="dummy" presStyleCnt="0"/>
      <dgm:spPr/>
    </dgm:pt>
    <dgm:pt modelId="{9098D024-8C7A-4707-836C-2520CF541EB3}" type="pres">
      <dgm:prSet presAssocID="{246F77CF-E049-4CA9-ACDF-24CCF62C993F}" presName="sibTrans" presStyleLbl="sibTrans2D1" presStyleIdx="3" presStyleCnt="8"/>
      <dgm:spPr/>
    </dgm:pt>
    <dgm:pt modelId="{20B7B66D-CB74-42AC-A5CE-02DE6AFDA3F0}" type="pres">
      <dgm:prSet presAssocID="{A52EF113-3FA1-4177-86E2-7EC2AD0ED65F}" presName="node" presStyleLbl="node1" presStyleIdx="4" presStyleCnt="8" custScaleX="126063" custScaleY="126063">
        <dgm:presLayoutVars>
          <dgm:bulletEnabled val="1"/>
        </dgm:presLayoutVars>
      </dgm:prSet>
      <dgm:spPr>
        <a:xfrm>
          <a:off x="3514612" y="4407620"/>
          <a:ext cx="1376533" cy="1376533"/>
        </a:xfrm>
        <a:prstGeom prst="ellipse">
          <a:avLst/>
        </a:prstGeom>
      </dgm:spPr>
    </dgm:pt>
    <dgm:pt modelId="{D8E3D5E4-D661-49F1-9180-F6F8C599FA34}" type="pres">
      <dgm:prSet presAssocID="{A52EF113-3FA1-4177-86E2-7EC2AD0ED65F}" presName="dummy" presStyleCnt="0"/>
      <dgm:spPr/>
    </dgm:pt>
    <dgm:pt modelId="{FDCF5878-5EA7-46D8-8074-D58907EA1874}" type="pres">
      <dgm:prSet presAssocID="{D42AE7B2-8C37-442D-8662-8C2E1C603894}" presName="sibTrans" presStyleLbl="sibTrans2D1" presStyleIdx="4" presStyleCnt="8"/>
      <dgm:spPr/>
    </dgm:pt>
    <dgm:pt modelId="{30BB593B-82FA-4406-8310-91138BBA5FEE}" type="pres">
      <dgm:prSet presAssocID="{C17B8841-8823-406A-910B-6225488D040D}" presName="node" presStyleLbl="node1" presStyleIdx="5" presStyleCnt="8" custScaleX="126063" custScaleY="126063" custRadScaleRad="100318" custRadScaleInc="7898">
        <dgm:presLayoutVars>
          <dgm:bulletEnabled val="1"/>
        </dgm:presLayoutVars>
      </dgm:prSet>
      <dgm:spPr>
        <a:xfrm>
          <a:off x="1923900" y="3748725"/>
          <a:ext cx="1376533" cy="1376533"/>
        </a:xfrm>
        <a:prstGeom prst="ellipse">
          <a:avLst/>
        </a:prstGeom>
      </dgm:spPr>
    </dgm:pt>
    <dgm:pt modelId="{17B677D3-4471-4E0E-8FE2-6C7A0DE9ADA6}" type="pres">
      <dgm:prSet presAssocID="{C17B8841-8823-406A-910B-6225488D040D}" presName="dummy" presStyleCnt="0"/>
      <dgm:spPr/>
    </dgm:pt>
    <dgm:pt modelId="{211557D7-C2C6-4BE3-8089-CCE9BB75175F}" type="pres">
      <dgm:prSet presAssocID="{F51C1427-858B-4296-AB56-E5E507FF532E}" presName="sibTrans" presStyleLbl="sibTrans2D1" presStyleIdx="5" presStyleCnt="8"/>
      <dgm:spPr/>
    </dgm:pt>
    <dgm:pt modelId="{74CADFC1-7C41-4FD6-9576-185BEDAAA353}" type="pres">
      <dgm:prSet presAssocID="{0963E315-B26A-4B93-9C5C-4A2121ECACA2}" presName="node" presStyleLbl="node1" presStyleIdx="6" presStyleCnt="8" custScaleX="152939" custScaleY="153166">
        <dgm:presLayoutVars>
          <dgm:bulletEnabled val="1"/>
        </dgm:presLayoutVars>
      </dgm:prSet>
      <dgm:spPr>
        <a:xfrm>
          <a:off x="1269979" y="2130104"/>
          <a:ext cx="1366586" cy="1432353"/>
        </a:xfrm>
        <a:prstGeom prst="ellipse">
          <a:avLst/>
        </a:prstGeom>
      </dgm:spPr>
    </dgm:pt>
    <dgm:pt modelId="{A623F4DE-DE6A-46AB-9B48-B1128486C300}" type="pres">
      <dgm:prSet presAssocID="{0963E315-B26A-4B93-9C5C-4A2121ECACA2}" presName="dummy" presStyleCnt="0"/>
      <dgm:spPr/>
    </dgm:pt>
    <dgm:pt modelId="{2A9B135A-8000-450B-9097-A9B7E5096608}" type="pres">
      <dgm:prSet presAssocID="{976ED9E3-1681-4296-A9A4-0B505ABB426E}" presName="sibTrans" presStyleLbl="sibTrans2D1" presStyleIdx="6" presStyleCnt="8"/>
      <dgm:spPr/>
    </dgm:pt>
    <dgm:pt modelId="{7A8AA892-21B3-4D29-B191-5643E5AEE3EF}" type="pres">
      <dgm:prSet presAssocID="{246E3743-E06C-4D9E-8F86-324C6038894F}" presName="node" presStyleLbl="node1" presStyleIdx="7" presStyleCnt="8" custScaleX="128781" custScaleY="139536">
        <dgm:presLayoutVars>
          <dgm:bulletEnabled val="1"/>
        </dgm:presLayoutVars>
      </dgm:prSet>
      <dgm:spPr>
        <a:xfrm>
          <a:off x="1909060" y="493743"/>
          <a:ext cx="1406212" cy="1523650"/>
        </a:xfrm>
        <a:prstGeom prst="ellipse">
          <a:avLst/>
        </a:prstGeom>
      </dgm:spPr>
    </dgm:pt>
    <dgm:pt modelId="{16605E80-2DA4-4056-A7BE-29148CEBC3FE}" type="pres">
      <dgm:prSet presAssocID="{246E3743-E06C-4D9E-8F86-324C6038894F}" presName="dummy" presStyleCnt="0"/>
      <dgm:spPr/>
    </dgm:pt>
    <dgm:pt modelId="{BC8D9F98-8879-406A-8F14-00556E18AC77}" type="pres">
      <dgm:prSet presAssocID="{55D7DC6B-9926-4604-B068-75C382419219}" presName="sibTrans" presStyleLbl="sibTrans2D1" presStyleIdx="7" presStyleCnt="8"/>
      <dgm:spPr/>
    </dgm:pt>
  </dgm:ptLst>
  <dgm:cxnLst>
    <dgm:cxn modelId="{CE0B4A00-1C1B-43DB-ABDF-617BBB5343AC}" type="presOf" srcId="{E6FBBDA0-F497-448A-8711-36FE8039C76F}" destId="{0FD5DFDA-2C59-4518-ADEF-64414D03CFE1}" srcOrd="0" destOrd="0" presId="urn:microsoft.com/office/officeart/2005/8/layout/radial6"/>
    <dgm:cxn modelId="{C9384604-642B-4AAC-A820-A1A3ECAF0798}" srcId="{AC431AC7-8E9A-4EE3-BB65-A88961EAAF1F}" destId="{5C05DC03-B351-43D9-AD69-784723DD3815}" srcOrd="1" destOrd="0" parTransId="{021D8EC2-1EF9-45CD-B552-1A4B16C457D7}" sibTransId="{771591AC-3AEB-4260-8DDB-74500092B97E}"/>
    <dgm:cxn modelId="{E010BA0B-DA24-4909-BFF1-EF130609A263}" type="presOf" srcId="{5FE64344-1B93-4239-91AA-7B30208DA4FA}" destId="{B24FD382-EA0F-45E2-B260-6518A087C254}" srcOrd="0" destOrd="0" presId="urn:microsoft.com/office/officeart/2005/8/layout/radial6"/>
    <dgm:cxn modelId="{E64D8C1D-1A58-48AE-9E74-50BF7B4C572E}" srcId="{AC431AC7-8E9A-4EE3-BB65-A88961EAAF1F}" destId="{D4290CD8-140C-4B31-A19E-61DE27557704}" srcOrd="3" destOrd="0" parTransId="{C9C74EBC-D6EF-4C02-AE7B-43617DCE2B0D}" sibTransId="{246F77CF-E049-4CA9-ACDF-24CCF62C993F}"/>
    <dgm:cxn modelId="{64F5911E-0EAE-4575-B618-79E461841784}" type="presOf" srcId="{BDE22E7B-157E-44AA-99F7-16C5D605AE48}" destId="{95F29DE3-BAB0-4DF4-9D33-00C76310B29F}" srcOrd="0" destOrd="0" presId="urn:microsoft.com/office/officeart/2005/8/layout/radial6"/>
    <dgm:cxn modelId="{01F0941F-DD64-4158-B36B-3DB05676EF0B}" srcId="{AC431AC7-8E9A-4EE3-BB65-A88961EAAF1F}" destId="{A52EF113-3FA1-4177-86E2-7EC2AD0ED65F}" srcOrd="4" destOrd="0" parTransId="{3A031D7F-9AE5-4C73-940A-4334BA227B3C}" sibTransId="{D42AE7B2-8C37-442D-8662-8C2E1C603894}"/>
    <dgm:cxn modelId="{AC3A0C30-6C88-4B39-B3EF-26349BC22DB6}" type="presOf" srcId="{F51C1427-858B-4296-AB56-E5E507FF532E}" destId="{211557D7-C2C6-4BE3-8089-CCE9BB75175F}" srcOrd="0" destOrd="0" presId="urn:microsoft.com/office/officeart/2005/8/layout/radial6"/>
    <dgm:cxn modelId="{C9260036-BD92-409B-9974-401C851111EC}" type="presOf" srcId="{0963E315-B26A-4B93-9C5C-4A2121ECACA2}" destId="{74CADFC1-7C41-4FD6-9576-185BEDAAA353}" srcOrd="0" destOrd="0" presId="urn:microsoft.com/office/officeart/2005/8/layout/radial6"/>
    <dgm:cxn modelId="{C021D66A-5F7B-476C-9751-5AF526756A34}" type="presOf" srcId="{976ED9E3-1681-4296-A9A4-0B505ABB426E}" destId="{2A9B135A-8000-450B-9097-A9B7E5096608}" srcOrd="0" destOrd="0" presId="urn:microsoft.com/office/officeart/2005/8/layout/radial6"/>
    <dgm:cxn modelId="{D06D7D4C-87AC-4A81-BB8F-FD457046E22D}" srcId="{701F292D-5C5E-47E9-999C-2769D26A7D8B}" destId="{AC431AC7-8E9A-4EE3-BB65-A88961EAAF1F}" srcOrd="0" destOrd="0" parTransId="{4BC36376-DF71-46F6-9AD5-37675D9F7EB2}" sibTransId="{7DB0C93E-394E-41D3-AE1D-0A5640200419}"/>
    <dgm:cxn modelId="{4E0EEC4D-D4E5-4760-A66F-350ABAE4147F}" type="presOf" srcId="{771591AC-3AEB-4260-8DDB-74500092B97E}" destId="{BAF729D9-D15A-4B18-AFDA-5248FE17E320}" srcOrd="0" destOrd="0" presId="urn:microsoft.com/office/officeart/2005/8/layout/radial6"/>
    <dgm:cxn modelId="{D78DA84F-09E1-43DC-89EF-453A999E298B}" type="presOf" srcId="{701F292D-5C5E-47E9-999C-2769D26A7D8B}" destId="{6CF500B2-EB56-4CAB-825E-F3B18DE99B70}" srcOrd="0" destOrd="0" presId="urn:microsoft.com/office/officeart/2005/8/layout/radial6"/>
    <dgm:cxn modelId="{42C7FD70-10D0-4F12-B9AB-15EF5837CBD4}" type="presOf" srcId="{246F77CF-E049-4CA9-ACDF-24CCF62C993F}" destId="{9098D024-8C7A-4707-836C-2520CF541EB3}" srcOrd="0" destOrd="0" presId="urn:microsoft.com/office/officeart/2005/8/layout/radial6"/>
    <dgm:cxn modelId="{89E39752-609B-4884-A1DC-6CEC9BE8D4E0}" type="presOf" srcId="{AC431AC7-8E9A-4EE3-BB65-A88961EAAF1F}" destId="{A22D82EC-F4D5-4EEE-B483-A5392FD3E845}" srcOrd="0" destOrd="0" presId="urn:microsoft.com/office/officeart/2005/8/layout/radial6"/>
    <dgm:cxn modelId="{21AC8680-951F-4F97-9DF4-D81B4E6C7B3D}" type="presOf" srcId="{55D7DC6B-9926-4604-B068-75C382419219}" destId="{BC8D9F98-8879-406A-8F14-00556E18AC77}" srcOrd="0" destOrd="0" presId="urn:microsoft.com/office/officeart/2005/8/layout/radial6"/>
    <dgm:cxn modelId="{038CFE83-1F15-4869-9BF7-C92CF8D864C2}" type="presOf" srcId="{246E3743-E06C-4D9E-8F86-324C6038894F}" destId="{7A8AA892-21B3-4D29-B191-5643E5AEE3EF}" srcOrd="0" destOrd="0" presId="urn:microsoft.com/office/officeart/2005/8/layout/radial6"/>
    <dgm:cxn modelId="{E38AE784-2BBE-41FD-80AE-28377A1D8B96}" srcId="{AC431AC7-8E9A-4EE3-BB65-A88961EAAF1F}" destId="{246E3743-E06C-4D9E-8F86-324C6038894F}" srcOrd="7" destOrd="0" parTransId="{8063C6E2-64F3-407A-B0B8-40FB110C1DB7}" sibTransId="{55D7DC6B-9926-4604-B068-75C382419219}"/>
    <dgm:cxn modelId="{C29C15A0-1CC7-4E79-A495-39A7A3C12980}" srcId="{AC431AC7-8E9A-4EE3-BB65-A88961EAAF1F}" destId="{E6FBBDA0-F497-448A-8711-36FE8039C76F}" srcOrd="0" destOrd="0" parTransId="{9BBB2DE1-2E71-43AD-91FF-BB0B03CB1DFF}" sibTransId="{9DB466C6-778C-48AB-B621-5BD009FBA521}"/>
    <dgm:cxn modelId="{2197EFBE-345D-4D78-98B2-B8A3A67C9BC7}" type="presOf" srcId="{D4290CD8-140C-4B31-A19E-61DE27557704}" destId="{0C349E1D-3E1E-4EAA-94DE-98F70B2965F0}" srcOrd="0" destOrd="0" presId="urn:microsoft.com/office/officeart/2005/8/layout/radial6"/>
    <dgm:cxn modelId="{E51CEDC1-A2B4-427E-AEFF-867BD752D294}" type="presOf" srcId="{A52EF113-3FA1-4177-86E2-7EC2AD0ED65F}" destId="{20B7B66D-CB74-42AC-A5CE-02DE6AFDA3F0}" srcOrd="0" destOrd="0" presId="urn:microsoft.com/office/officeart/2005/8/layout/radial6"/>
    <dgm:cxn modelId="{46F7B4D2-6187-4FBF-BA85-01A0B97A831E}" srcId="{AC431AC7-8E9A-4EE3-BB65-A88961EAAF1F}" destId="{C17B8841-8823-406A-910B-6225488D040D}" srcOrd="5" destOrd="0" parTransId="{FDF49E23-9F07-43BD-B6DC-41A1E9E6A58C}" sibTransId="{F51C1427-858B-4296-AB56-E5E507FF532E}"/>
    <dgm:cxn modelId="{688343DD-1825-4AF3-90BE-90344CE02D60}" srcId="{AC431AC7-8E9A-4EE3-BB65-A88961EAAF1F}" destId="{5FE64344-1B93-4239-91AA-7B30208DA4FA}" srcOrd="2" destOrd="0" parTransId="{0CC4998F-1243-494F-AEFC-776F1A2D0AE6}" sibTransId="{BDE22E7B-157E-44AA-99F7-16C5D605AE48}"/>
    <dgm:cxn modelId="{5CBBB5E4-88D6-4703-950A-6A8A3F4D88C1}" type="presOf" srcId="{5C05DC03-B351-43D9-AD69-784723DD3815}" destId="{2E45C282-D6E2-4B48-A802-76536C390EE0}" srcOrd="0" destOrd="0" presId="urn:microsoft.com/office/officeart/2005/8/layout/radial6"/>
    <dgm:cxn modelId="{9ADC15F2-6DAF-45DE-822A-C4FE5BE3AD51}" type="presOf" srcId="{C17B8841-8823-406A-910B-6225488D040D}" destId="{30BB593B-82FA-4406-8310-91138BBA5FEE}" srcOrd="0" destOrd="0" presId="urn:microsoft.com/office/officeart/2005/8/layout/radial6"/>
    <dgm:cxn modelId="{168D79F2-8E1B-499A-8DCE-8E8E34CD308A}" type="presOf" srcId="{9DB466C6-778C-48AB-B621-5BD009FBA521}" destId="{E529A69C-7DDD-41DE-BC68-8C86DE7A2BDA}" srcOrd="0" destOrd="0" presId="urn:microsoft.com/office/officeart/2005/8/layout/radial6"/>
    <dgm:cxn modelId="{D04807F4-5E25-4039-82AB-CF07567E40D6}" srcId="{AC431AC7-8E9A-4EE3-BB65-A88961EAAF1F}" destId="{0963E315-B26A-4B93-9C5C-4A2121ECACA2}" srcOrd="6" destOrd="0" parTransId="{F8D74F15-882E-4641-A6B7-D82DFD649AF3}" sibTransId="{976ED9E3-1681-4296-A9A4-0B505ABB426E}"/>
    <dgm:cxn modelId="{699169FB-9A6F-46C1-86B9-A2AFD6069DCC}" type="presOf" srcId="{D42AE7B2-8C37-442D-8662-8C2E1C603894}" destId="{FDCF5878-5EA7-46D8-8074-D58907EA1874}" srcOrd="0" destOrd="0" presId="urn:microsoft.com/office/officeart/2005/8/layout/radial6"/>
    <dgm:cxn modelId="{29F6B5C1-4997-42D8-B05C-B2A68B73E487}" type="presParOf" srcId="{6CF500B2-EB56-4CAB-825E-F3B18DE99B70}" destId="{A22D82EC-F4D5-4EEE-B483-A5392FD3E845}" srcOrd="0" destOrd="0" presId="urn:microsoft.com/office/officeart/2005/8/layout/radial6"/>
    <dgm:cxn modelId="{9A5A2FFC-39F1-46F5-80B5-3628F0B4848B}" type="presParOf" srcId="{6CF500B2-EB56-4CAB-825E-F3B18DE99B70}" destId="{0FD5DFDA-2C59-4518-ADEF-64414D03CFE1}" srcOrd="1" destOrd="0" presId="urn:microsoft.com/office/officeart/2005/8/layout/radial6"/>
    <dgm:cxn modelId="{73CCA795-E91D-468B-B600-EC818803B284}" type="presParOf" srcId="{6CF500B2-EB56-4CAB-825E-F3B18DE99B70}" destId="{1EA726C9-FFAF-4CF6-9E1D-EF2925380F3C}" srcOrd="2" destOrd="0" presId="urn:microsoft.com/office/officeart/2005/8/layout/radial6"/>
    <dgm:cxn modelId="{AFF6D120-50F7-4113-8CBD-1A54A10388D7}" type="presParOf" srcId="{6CF500B2-EB56-4CAB-825E-F3B18DE99B70}" destId="{E529A69C-7DDD-41DE-BC68-8C86DE7A2BDA}" srcOrd="3" destOrd="0" presId="urn:microsoft.com/office/officeart/2005/8/layout/radial6"/>
    <dgm:cxn modelId="{E353BD3B-80B9-426F-8D0A-30E50B5A412E}" type="presParOf" srcId="{6CF500B2-EB56-4CAB-825E-F3B18DE99B70}" destId="{2E45C282-D6E2-4B48-A802-76536C390EE0}" srcOrd="4" destOrd="0" presId="urn:microsoft.com/office/officeart/2005/8/layout/radial6"/>
    <dgm:cxn modelId="{48E77699-2301-4E04-98FA-E6F509414AD8}" type="presParOf" srcId="{6CF500B2-EB56-4CAB-825E-F3B18DE99B70}" destId="{17EADE9E-1F9A-4310-B384-E59E510BF0CE}" srcOrd="5" destOrd="0" presId="urn:microsoft.com/office/officeart/2005/8/layout/radial6"/>
    <dgm:cxn modelId="{37CE7FD8-5C29-4E85-B945-CBD270392FDA}" type="presParOf" srcId="{6CF500B2-EB56-4CAB-825E-F3B18DE99B70}" destId="{BAF729D9-D15A-4B18-AFDA-5248FE17E320}" srcOrd="6" destOrd="0" presId="urn:microsoft.com/office/officeart/2005/8/layout/radial6"/>
    <dgm:cxn modelId="{4EE7462D-37A8-452C-9AFD-CAEB2275DD9F}" type="presParOf" srcId="{6CF500B2-EB56-4CAB-825E-F3B18DE99B70}" destId="{B24FD382-EA0F-45E2-B260-6518A087C254}" srcOrd="7" destOrd="0" presId="urn:microsoft.com/office/officeart/2005/8/layout/radial6"/>
    <dgm:cxn modelId="{C008EED0-AE42-4E7F-924A-F47E8B78591E}" type="presParOf" srcId="{6CF500B2-EB56-4CAB-825E-F3B18DE99B70}" destId="{3DB094A6-40D5-4445-8A5A-1DD095B95F69}" srcOrd="8" destOrd="0" presId="urn:microsoft.com/office/officeart/2005/8/layout/radial6"/>
    <dgm:cxn modelId="{7FD5076D-D2F9-4386-B073-7D92121A8A1E}" type="presParOf" srcId="{6CF500B2-EB56-4CAB-825E-F3B18DE99B70}" destId="{95F29DE3-BAB0-4DF4-9D33-00C76310B29F}" srcOrd="9" destOrd="0" presId="urn:microsoft.com/office/officeart/2005/8/layout/radial6"/>
    <dgm:cxn modelId="{AC77DFDC-BDD0-4F8C-9975-22DE3B39E1B5}" type="presParOf" srcId="{6CF500B2-EB56-4CAB-825E-F3B18DE99B70}" destId="{0C349E1D-3E1E-4EAA-94DE-98F70B2965F0}" srcOrd="10" destOrd="0" presId="urn:microsoft.com/office/officeart/2005/8/layout/radial6"/>
    <dgm:cxn modelId="{5B31C7F5-1334-4CEE-9543-D40848FBF361}" type="presParOf" srcId="{6CF500B2-EB56-4CAB-825E-F3B18DE99B70}" destId="{0AC65C31-32F1-4AF1-BB8C-4D0676CB9830}" srcOrd="11" destOrd="0" presId="urn:microsoft.com/office/officeart/2005/8/layout/radial6"/>
    <dgm:cxn modelId="{DDFAC716-B764-4F0E-A914-F98D012F39DB}" type="presParOf" srcId="{6CF500B2-EB56-4CAB-825E-F3B18DE99B70}" destId="{9098D024-8C7A-4707-836C-2520CF541EB3}" srcOrd="12" destOrd="0" presId="urn:microsoft.com/office/officeart/2005/8/layout/radial6"/>
    <dgm:cxn modelId="{4B722489-5058-40CF-8B60-1ADCA3AD8DA8}" type="presParOf" srcId="{6CF500B2-EB56-4CAB-825E-F3B18DE99B70}" destId="{20B7B66D-CB74-42AC-A5CE-02DE6AFDA3F0}" srcOrd="13" destOrd="0" presId="urn:microsoft.com/office/officeart/2005/8/layout/radial6"/>
    <dgm:cxn modelId="{5ED48F61-AC8C-442A-A161-603D313232DE}" type="presParOf" srcId="{6CF500B2-EB56-4CAB-825E-F3B18DE99B70}" destId="{D8E3D5E4-D661-49F1-9180-F6F8C599FA34}" srcOrd="14" destOrd="0" presId="urn:microsoft.com/office/officeart/2005/8/layout/radial6"/>
    <dgm:cxn modelId="{10438098-7772-4B1A-815F-E783A7A4049E}" type="presParOf" srcId="{6CF500B2-EB56-4CAB-825E-F3B18DE99B70}" destId="{FDCF5878-5EA7-46D8-8074-D58907EA1874}" srcOrd="15" destOrd="0" presId="urn:microsoft.com/office/officeart/2005/8/layout/radial6"/>
    <dgm:cxn modelId="{D820BB4E-6CBC-47FA-AC65-0978528CCC65}" type="presParOf" srcId="{6CF500B2-EB56-4CAB-825E-F3B18DE99B70}" destId="{30BB593B-82FA-4406-8310-91138BBA5FEE}" srcOrd="16" destOrd="0" presId="urn:microsoft.com/office/officeart/2005/8/layout/radial6"/>
    <dgm:cxn modelId="{ED407C45-BAA7-49D5-A7A6-4C883B4A6904}" type="presParOf" srcId="{6CF500B2-EB56-4CAB-825E-F3B18DE99B70}" destId="{17B677D3-4471-4E0E-8FE2-6C7A0DE9ADA6}" srcOrd="17" destOrd="0" presId="urn:microsoft.com/office/officeart/2005/8/layout/radial6"/>
    <dgm:cxn modelId="{7660CA96-7436-49A4-BD85-0ADDF19C0005}" type="presParOf" srcId="{6CF500B2-EB56-4CAB-825E-F3B18DE99B70}" destId="{211557D7-C2C6-4BE3-8089-CCE9BB75175F}" srcOrd="18" destOrd="0" presId="urn:microsoft.com/office/officeart/2005/8/layout/radial6"/>
    <dgm:cxn modelId="{E859F19C-3979-4BD5-9320-D43E46377BFD}" type="presParOf" srcId="{6CF500B2-EB56-4CAB-825E-F3B18DE99B70}" destId="{74CADFC1-7C41-4FD6-9576-185BEDAAA353}" srcOrd="19" destOrd="0" presId="urn:microsoft.com/office/officeart/2005/8/layout/radial6"/>
    <dgm:cxn modelId="{CE1B15D2-C2A7-4BBB-8FCD-C0718C7E1558}" type="presParOf" srcId="{6CF500B2-EB56-4CAB-825E-F3B18DE99B70}" destId="{A623F4DE-DE6A-46AB-9B48-B1128486C300}" srcOrd="20" destOrd="0" presId="urn:microsoft.com/office/officeart/2005/8/layout/radial6"/>
    <dgm:cxn modelId="{E90846EF-6B92-4318-87CD-86EAA3FB0319}" type="presParOf" srcId="{6CF500B2-EB56-4CAB-825E-F3B18DE99B70}" destId="{2A9B135A-8000-450B-9097-A9B7E5096608}" srcOrd="21" destOrd="0" presId="urn:microsoft.com/office/officeart/2005/8/layout/radial6"/>
    <dgm:cxn modelId="{BAF46503-2159-4E48-8C90-195D556FD567}" type="presParOf" srcId="{6CF500B2-EB56-4CAB-825E-F3B18DE99B70}" destId="{7A8AA892-21B3-4D29-B191-5643E5AEE3EF}" srcOrd="22" destOrd="0" presId="urn:microsoft.com/office/officeart/2005/8/layout/radial6"/>
    <dgm:cxn modelId="{642FC761-9779-4030-8305-CA8184BCE692}" type="presParOf" srcId="{6CF500B2-EB56-4CAB-825E-F3B18DE99B70}" destId="{16605E80-2DA4-4056-A7BE-29148CEBC3FE}" srcOrd="23" destOrd="0" presId="urn:microsoft.com/office/officeart/2005/8/layout/radial6"/>
    <dgm:cxn modelId="{C5F54BC9-EEFB-49E2-A46A-FFB6E2B23586}" type="presParOf" srcId="{6CF500B2-EB56-4CAB-825E-F3B18DE99B70}" destId="{BC8D9F98-8879-406A-8F14-00556E18AC77}" srcOrd="24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1F292D-5C5E-47E9-999C-2769D26A7D8B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AC431AC7-8E9A-4EE3-BB65-A88961EAAF1F}">
      <dgm:prSet phldrT="[טקסט]" custT="1"/>
      <dgm:spPr>
        <a:solidFill>
          <a:srgbClr val="9DC3E7"/>
        </a:solidFill>
      </dgm:spPr>
      <dgm:t>
        <a:bodyPr/>
        <a:lstStyle/>
        <a:p>
          <a:pPr rtl="1"/>
          <a:r>
            <a:rPr lang="he-IL" sz="2000" b="1" kern="1200" dirty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העובד והארגון </a:t>
          </a:r>
          <a:endParaRPr lang="he-IL" sz="1200" kern="1200" dirty="0">
            <a:solidFill>
              <a:schemeClr val="tx1"/>
            </a:solidFill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4BC36376-DF71-46F6-9AD5-37675D9F7EB2}" type="parTrans" cxnId="{D06D7D4C-87AC-4A81-BB8F-FD457046E22D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7DB0C93E-394E-41D3-AE1D-0A5640200419}" type="sibTrans" cxnId="{D06D7D4C-87AC-4A81-BB8F-FD457046E22D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E6FBBDA0-F497-448A-8711-36FE8039C76F}">
      <dgm:prSet phldrT="[טקסט]" custT="1"/>
      <dgm:spPr>
        <a:solidFill>
          <a:srgbClr val="002060"/>
        </a:solidFill>
      </dgm:spPr>
      <dgm:t>
        <a:bodyPr/>
        <a:lstStyle/>
        <a:p>
          <a:pPr algn="ctr" rtl="1">
            <a:lnSpc>
              <a:spcPct val="90000"/>
            </a:lnSpc>
            <a:buNone/>
          </a:pPr>
          <a:r>
            <a:rPr lang="he-IL" sz="1500" b="1" dirty="0">
              <a:latin typeface="Assistant" panose="00000500000000000000" pitchFamily="2" charset="-79"/>
              <a:cs typeface="Assistant" panose="00000500000000000000" pitchFamily="2" charset="-79"/>
            </a:rPr>
            <a:t>שיקום תעסוקתי </a:t>
          </a:r>
          <a:r>
            <a:rPr lang="he-IL" sz="1300" dirty="0">
              <a:latin typeface="Assistant" panose="00000500000000000000" pitchFamily="2" charset="-79"/>
              <a:cs typeface="Assistant" panose="00000500000000000000" pitchFamily="2" charset="-79"/>
            </a:rPr>
            <a:t>אבחון וייעוץ קריירה, הכנה </a:t>
          </a:r>
          <a:r>
            <a:rPr lang="he-IL" sz="1300">
              <a:latin typeface="Assistant" panose="00000500000000000000" pitchFamily="2" charset="-79"/>
              <a:cs typeface="Assistant" panose="00000500000000000000" pitchFamily="2" charset="-79"/>
            </a:rPr>
            <a:t>ללימודים ועבודה</a:t>
          </a:r>
          <a:endParaRPr lang="he-IL" sz="1300" dirty="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9BBB2DE1-2E71-43AD-91FF-BB0B03CB1DFF}" type="parTrans" cxnId="{C29C15A0-1CC7-4E79-A495-39A7A3C12980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9DB466C6-778C-48AB-B621-5BD009FBA521}" type="sibTrans" cxnId="{C29C15A0-1CC7-4E79-A495-39A7A3C12980}">
      <dgm:prSet/>
      <dgm:spPr>
        <a:solidFill>
          <a:srgbClr val="0D61AE"/>
        </a:solidFill>
      </dgm:spPr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A52EF113-3FA1-4177-86E2-7EC2AD0ED65F}">
      <dgm:prSet custT="1"/>
      <dgm:spPr>
        <a:solidFill>
          <a:srgbClr val="002060"/>
        </a:solidFill>
      </dgm:spPr>
      <dgm:t>
        <a:bodyPr/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בדיקות </a:t>
          </a:r>
          <a:br>
            <a:rPr lang="en-US" sz="12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</a:br>
          <a:r>
            <a:rPr lang="he-IL" sz="12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נגישות למערכות מידע ארגוניות</a:t>
          </a:r>
          <a:endParaRPr lang="he-IL" sz="1500" b="1" kern="1200" dirty="0">
            <a:solidFill>
              <a:prstClr val="white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gm:t>
    </dgm:pt>
    <dgm:pt modelId="{3A031D7F-9AE5-4C73-940A-4334BA227B3C}" type="parTrans" cxnId="{01F0941F-DD64-4158-B36B-3DB05676EF0B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D42AE7B2-8C37-442D-8662-8C2E1C603894}" type="sibTrans" cxnId="{01F0941F-DD64-4158-B36B-3DB05676EF0B}">
      <dgm:prSet/>
      <dgm:spPr>
        <a:solidFill>
          <a:srgbClr val="0D61AE"/>
        </a:solidFill>
      </dgm:spPr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C17B8841-8823-406A-910B-6225488D040D}">
      <dgm:prSet custT="1"/>
      <dgm:spPr>
        <a:solidFill>
          <a:srgbClr val="002060"/>
        </a:solidFill>
      </dgm:spPr>
      <dgm:t>
        <a:bodyPr/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kern="120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התאמת עמדת עבודה</a:t>
          </a:r>
          <a:endParaRPr lang="he-IL" sz="1500" b="1" kern="1200" dirty="0">
            <a:solidFill>
              <a:prstClr val="white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gm:t>
    </dgm:pt>
    <dgm:pt modelId="{FDF49E23-9F07-43BD-B6DC-41A1E9E6A58C}" type="parTrans" cxnId="{46F7B4D2-6187-4FBF-BA85-01A0B97A831E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F51C1427-858B-4296-AB56-E5E507FF532E}" type="sibTrans" cxnId="{46F7B4D2-6187-4FBF-BA85-01A0B97A831E}">
      <dgm:prSet/>
      <dgm:spPr>
        <a:solidFill>
          <a:srgbClr val="0D61AE"/>
        </a:solidFill>
      </dgm:spPr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246E3743-E06C-4D9E-8F86-324C6038894F}">
      <dgm:prSet custT="1"/>
      <dgm:spPr>
        <a:solidFill>
          <a:srgbClr val="002060"/>
        </a:solidFill>
      </dgm:spPr>
      <dgm:t>
        <a:bodyPr/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הכשרות לצוותי הארגון הקולט – </a:t>
          </a:r>
        </a:p>
      </dgm:t>
    </dgm:pt>
    <dgm:pt modelId="{8063C6E2-64F3-407A-B0B8-40FB110C1DB7}" type="parTrans" cxnId="{E38AE784-2BBE-41FD-80AE-28377A1D8B96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55D7DC6B-9926-4604-B068-75C382419219}" type="sibTrans" cxnId="{E38AE784-2BBE-41FD-80AE-28377A1D8B96}">
      <dgm:prSet/>
      <dgm:spPr>
        <a:solidFill>
          <a:srgbClr val="0D61AE"/>
        </a:solidFill>
      </dgm:spPr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5FE64344-1B93-4239-91AA-7B30208DA4FA}">
      <dgm:prSet phldrT="[טקסט]"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6510" tIns="16510" rIns="16510" bIns="16510" numCol="1" spcCol="1270" anchor="ctr" anchorCtr="0"/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3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מאגר השאלה למעסיק</a:t>
          </a:r>
        </a:p>
      </dgm:t>
    </dgm:pt>
    <dgm:pt modelId="{BDE22E7B-157E-44AA-99F7-16C5D605AE48}" type="sibTrans" cxnId="{688343DD-1825-4AF3-90BE-90344CE02D60}">
      <dgm:prSet/>
      <dgm:spPr>
        <a:solidFill>
          <a:srgbClr val="0D61AE"/>
        </a:solidFill>
        <a:ln w="12700"/>
      </dgm:spPr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0CC4998F-1243-494F-AEFC-776F1A2D0AE6}" type="parTrans" cxnId="{688343DD-1825-4AF3-90BE-90344CE02D60}">
      <dgm:prSet/>
      <dgm:spPr/>
      <dgm:t>
        <a:bodyPr/>
        <a:lstStyle/>
        <a:p>
          <a:pPr rtl="1"/>
          <a:endParaRPr lang="he-IL" sz="120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5C05DC03-B351-43D9-AD69-784723DD3815}">
      <dgm:prSet phldrT="[טקסט]"/>
      <dgm:spPr>
        <a:solidFill>
          <a:srgbClr val="002060"/>
        </a:solidFill>
      </dgm:spPr>
      <dgm:t>
        <a:bodyPr/>
        <a:lstStyle/>
        <a:p>
          <a:pPr rtl="1"/>
          <a:r>
            <a:rPr lang="he-IL" b="1" dirty="0">
              <a:latin typeface="Assistant" panose="00000500000000000000" pitchFamily="2" charset="-79"/>
              <a:cs typeface="Assistant" panose="00000500000000000000" pitchFamily="2" charset="-79"/>
            </a:rPr>
            <a:t>הדרכה שיקומית </a:t>
          </a:r>
          <a:endParaRPr lang="he-IL" dirty="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021D8EC2-1EF9-45CD-B552-1A4B16C457D7}" type="parTrans" cxnId="{C9384604-642B-4AAC-A820-A1A3ECAF0798}">
      <dgm:prSet/>
      <dgm:spPr/>
      <dgm:t>
        <a:bodyPr/>
        <a:lstStyle/>
        <a:p>
          <a:pPr rtl="1"/>
          <a:endParaRPr lang="he-IL"/>
        </a:p>
      </dgm:t>
    </dgm:pt>
    <dgm:pt modelId="{771591AC-3AEB-4260-8DDB-74500092B97E}" type="sibTrans" cxnId="{C9384604-642B-4AAC-A820-A1A3ECAF0798}">
      <dgm:prSet/>
      <dgm:spPr/>
      <dgm:t>
        <a:bodyPr/>
        <a:lstStyle/>
        <a:p>
          <a:pPr rtl="1"/>
          <a:endParaRPr lang="he-IL"/>
        </a:p>
      </dgm:t>
    </dgm:pt>
    <dgm:pt modelId="{D4290CD8-140C-4B31-A19E-61DE27557704}">
      <dgm:prSet phldrT="[טקסט]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6510" tIns="16510" rIns="16510" bIns="16510" numCol="1" spcCol="1270" anchor="ctr" anchorCtr="0"/>
        <a:lstStyle/>
        <a:p>
          <a:pPr rtl="1"/>
          <a:r>
            <a:rPr lang="he-IL" b="1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סיוע בהשמה - ליווי בשוק הפתוח </a:t>
          </a:r>
          <a:endParaRPr lang="he-IL" dirty="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C9C74EBC-D6EF-4C02-AE7B-43617DCE2B0D}" type="parTrans" cxnId="{E64D8C1D-1A58-48AE-9E74-50BF7B4C572E}">
      <dgm:prSet/>
      <dgm:spPr/>
      <dgm:t>
        <a:bodyPr/>
        <a:lstStyle/>
        <a:p>
          <a:pPr rtl="1"/>
          <a:endParaRPr lang="he-IL"/>
        </a:p>
      </dgm:t>
    </dgm:pt>
    <dgm:pt modelId="{246F77CF-E049-4CA9-ACDF-24CCF62C993F}" type="sibTrans" cxnId="{E64D8C1D-1A58-48AE-9E74-50BF7B4C572E}">
      <dgm:prSet/>
      <dgm:spPr/>
      <dgm:t>
        <a:bodyPr/>
        <a:lstStyle/>
        <a:p>
          <a:pPr rtl="1"/>
          <a:endParaRPr lang="he-IL"/>
        </a:p>
      </dgm:t>
    </dgm:pt>
    <dgm:pt modelId="{109098F8-54FB-483E-87E4-9931310E8CB1}">
      <dgm:prSet phldrT="[טקסט]"/>
      <dgm:spPr>
        <a:solidFill>
          <a:srgbClr val="002060"/>
        </a:solidFill>
      </dgm:spPr>
      <dgm:t>
        <a:bodyPr/>
        <a:lstStyle/>
        <a:p>
          <a:pPr rtl="1"/>
          <a:r>
            <a:rPr lang="he-IL" b="1" dirty="0">
              <a:latin typeface="Assistant" panose="00000500000000000000" pitchFamily="2" charset="-79"/>
              <a:cs typeface="Assistant" panose="00000500000000000000" pitchFamily="2" charset="-79"/>
            </a:rPr>
            <a:t>מכון לשיקום ראייה ירודה</a:t>
          </a:r>
          <a:endParaRPr lang="he-IL" dirty="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891DB90D-56E4-472E-9D82-6D6242198DE5}" type="parTrans" cxnId="{C52C5ED5-E55C-45B3-910F-CFEA8FE2C4B1}">
      <dgm:prSet/>
      <dgm:spPr/>
      <dgm:t>
        <a:bodyPr/>
        <a:lstStyle/>
        <a:p>
          <a:pPr rtl="1"/>
          <a:endParaRPr lang="he-IL"/>
        </a:p>
      </dgm:t>
    </dgm:pt>
    <dgm:pt modelId="{7320E762-D5D0-4104-BD44-95EAE81040FB}" type="sibTrans" cxnId="{C52C5ED5-E55C-45B3-910F-CFEA8FE2C4B1}">
      <dgm:prSet/>
      <dgm:spPr/>
      <dgm:t>
        <a:bodyPr/>
        <a:lstStyle/>
        <a:p>
          <a:pPr rtl="1"/>
          <a:endParaRPr lang="he-IL"/>
        </a:p>
      </dgm:t>
    </dgm:pt>
    <dgm:pt modelId="{0963E315-B26A-4B93-9C5C-4A2121ECACA2}">
      <dgm:prSet custT="1"/>
      <dgm:spPr>
        <a:solidFill>
          <a:srgbClr val="002060"/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rtl="1"/>
          <a:r>
            <a:rPr lang="he-IL" sz="15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מוקד תמיכה טכנולוגי</a:t>
          </a:r>
        </a:p>
      </dgm:t>
    </dgm:pt>
    <dgm:pt modelId="{F8D74F15-882E-4641-A6B7-D82DFD649AF3}" type="parTrans" cxnId="{D04807F4-5E25-4039-82AB-CF07567E40D6}">
      <dgm:prSet/>
      <dgm:spPr/>
      <dgm:t>
        <a:bodyPr/>
        <a:lstStyle/>
        <a:p>
          <a:pPr rtl="1"/>
          <a:endParaRPr lang="he-IL"/>
        </a:p>
      </dgm:t>
    </dgm:pt>
    <dgm:pt modelId="{976ED9E3-1681-4296-A9A4-0B505ABB426E}" type="sibTrans" cxnId="{D04807F4-5E25-4039-82AB-CF07567E40D6}">
      <dgm:prSet/>
      <dgm:spPr/>
      <dgm:t>
        <a:bodyPr/>
        <a:lstStyle/>
        <a:p>
          <a:pPr rtl="1"/>
          <a:endParaRPr lang="he-IL"/>
        </a:p>
      </dgm:t>
    </dgm:pt>
    <dgm:pt modelId="{098C7BF3-13A7-447A-BC6F-17A78211777A}">
      <dgm:prSet custT="1"/>
      <dgm:spPr>
        <a:solidFill>
          <a:srgbClr val="002060"/>
        </a:solidFill>
      </dgm:spPr>
      <dgm:t>
        <a:bodyPr/>
        <a:lstStyle/>
        <a:p>
          <a:pPr rtl="1"/>
          <a:r>
            <a:rPr lang="he-IL" sz="15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תכנית מתנדבים מקריאים</a:t>
          </a:r>
        </a:p>
      </dgm:t>
    </dgm:pt>
    <dgm:pt modelId="{90965D26-EA3B-4C92-B70E-26DD14A3E872}" type="parTrans" cxnId="{98A3A2C9-A8F5-4379-8B9C-615094AA9922}">
      <dgm:prSet/>
      <dgm:spPr/>
      <dgm:t>
        <a:bodyPr/>
        <a:lstStyle/>
        <a:p>
          <a:pPr rtl="1"/>
          <a:endParaRPr lang="he-IL"/>
        </a:p>
      </dgm:t>
    </dgm:pt>
    <dgm:pt modelId="{49D2673D-CD51-4B30-87CC-11F0AE7DE19C}" type="sibTrans" cxnId="{98A3A2C9-A8F5-4379-8B9C-615094AA9922}">
      <dgm:prSet/>
      <dgm:spPr/>
      <dgm:t>
        <a:bodyPr/>
        <a:lstStyle/>
        <a:p>
          <a:pPr rtl="1"/>
          <a:endParaRPr lang="he-IL"/>
        </a:p>
      </dgm:t>
    </dgm:pt>
    <dgm:pt modelId="{6CF500B2-EB56-4CAB-825E-F3B18DE99B70}" type="pres">
      <dgm:prSet presAssocID="{701F292D-5C5E-47E9-999C-2769D26A7D8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22D82EC-F4D5-4EEE-B483-A5392FD3E845}" type="pres">
      <dgm:prSet presAssocID="{AC431AC7-8E9A-4EE3-BB65-A88961EAAF1F}" presName="centerShape" presStyleLbl="node0" presStyleIdx="0" presStyleCnt="1" custScaleX="176206" custScaleY="182828"/>
      <dgm:spPr/>
    </dgm:pt>
    <dgm:pt modelId="{0FD5DFDA-2C59-4518-ADEF-64414D03CFE1}" type="pres">
      <dgm:prSet presAssocID="{E6FBBDA0-F497-448A-8711-36FE8039C76F}" presName="node" presStyleLbl="node1" presStyleIdx="0" presStyleCnt="10" custScaleX="160731" custScaleY="155883" custRadScaleRad="99583" custRadScaleInc="1998">
        <dgm:presLayoutVars>
          <dgm:bulletEnabled val="1"/>
        </dgm:presLayoutVars>
      </dgm:prSet>
      <dgm:spPr/>
    </dgm:pt>
    <dgm:pt modelId="{1EA726C9-FFAF-4CF6-9E1D-EF2925380F3C}" type="pres">
      <dgm:prSet presAssocID="{E6FBBDA0-F497-448A-8711-36FE8039C76F}" presName="dummy" presStyleCnt="0"/>
      <dgm:spPr/>
    </dgm:pt>
    <dgm:pt modelId="{E529A69C-7DDD-41DE-BC68-8C86DE7A2BDA}" type="pres">
      <dgm:prSet presAssocID="{9DB466C6-778C-48AB-B621-5BD009FBA521}" presName="sibTrans" presStyleLbl="sibTrans2D1" presStyleIdx="0" presStyleCnt="10"/>
      <dgm:spPr/>
    </dgm:pt>
    <dgm:pt modelId="{2E45C282-D6E2-4B48-A802-76536C390EE0}" type="pres">
      <dgm:prSet presAssocID="{5C05DC03-B351-43D9-AD69-784723DD3815}" presName="node" presStyleLbl="node1" presStyleIdx="1" presStyleCnt="10" custScaleX="126063" custScaleY="126063">
        <dgm:presLayoutVars>
          <dgm:bulletEnabled val="1"/>
        </dgm:presLayoutVars>
      </dgm:prSet>
      <dgm:spPr/>
    </dgm:pt>
    <dgm:pt modelId="{17EADE9E-1F9A-4310-B384-E59E510BF0CE}" type="pres">
      <dgm:prSet presAssocID="{5C05DC03-B351-43D9-AD69-784723DD3815}" presName="dummy" presStyleCnt="0"/>
      <dgm:spPr/>
    </dgm:pt>
    <dgm:pt modelId="{BAF729D9-D15A-4B18-AFDA-5248FE17E320}" type="pres">
      <dgm:prSet presAssocID="{771591AC-3AEB-4260-8DDB-74500092B97E}" presName="sibTrans" presStyleLbl="sibTrans2D1" presStyleIdx="1" presStyleCnt="10"/>
      <dgm:spPr/>
    </dgm:pt>
    <dgm:pt modelId="{D92042C6-F61B-41D3-94F9-985860219A7E}" type="pres">
      <dgm:prSet presAssocID="{109098F8-54FB-483E-87E4-9931310E8CB1}" presName="node" presStyleLbl="node1" presStyleIdx="2" presStyleCnt="10" custScaleX="126063" custScaleY="126063">
        <dgm:presLayoutVars>
          <dgm:bulletEnabled val="1"/>
        </dgm:presLayoutVars>
      </dgm:prSet>
      <dgm:spPr/>
    </dgm:pt>
    <dgm:pt modelId="{8229FCE3-126C-4170-A2BF-E39F83588240}" type="pres">
      <dgm:prSet presAssocID="{109098F8-54FB-483E-87E4-9931310E8CB1}" presName="dummy" presStyleCnt="0"/>
      <dgm:spPr/>
    </dgm:pt>
    <dgm:pt modelId="{C6B9EBB6-6D47-4DB9-8F05-8565526F272A}" type="pres">
      <dgm:prSet presAssocID="{7320E762-D5D0-4104-BD44-95EAE81040FB}" presName="sibTrans" presStyleLbl="sibTrans2D1" presStyleIdx="2" presStyleCnt="10"/>
      <dgm:spPr/>
    </dgm:pt>
    <dgm:pt modelId="{B24FD382-EA0F-45E2-B260-6518A087C254}" type="pres">
      <dgm:prSet presAssocID="{5FE64344-1B93-4239-91AA-7B30208DA4FA}" presName="node" presStyleLbl="node1" presStyleIdx="3" presStyleCnt="10" custScaleX="148017" custScaleY="151733">
        <dgm:presLayoutVars>
          <dgm:bulletEnabled val="1"/>
        </dgm:presLayoutVars>
      </dgm:prSet>
      <dgm:spPr>
        <a:xfrm>
          <a:off x="5828913" y="2871340"/>
          <a:ext cx="1346522" cy="1380327"/>
        </a:xfrm>
        <a:prstGeom prst="ellipse">
          <a:avLst/>
        </a:prstGeom>
      </dgm:spPr>
    </dgm:pt>
    <dgm:pt modelId="{3DB094A6-40D5-4445-8A5A-1DD095B95F69}" type="pres">
      <dgm:prSet presAssocID="{5FE64344-1B93-4239-91AA-7B30208DA4FA}" presName="dummy" presStyleCnt="0"/>
      <dgm:spPr/>
    </dgm:pt>
    <dgm:pt modelId="{95F29DE3-BAB0-4DF4-9D33-00C76310B29F}" type="pres">
      <dgm:prSet presAssocID="{BDE22E7B-157E-44AA-99F7-16C5D605AE48}" presName="sibTrans" presStyleLbl="sibTrans2D1" presStyleIdx="3" presStyleCnt="10"/>
      <dgm:spPr/>
    </dgm:pt>
    <dgm:pt modelId="{0C349E1D-3E1E-4EAA-94DE-98F70B2965F0}" type="pres">
      <dgm:prSet presAssocID="{D4290CD8-140C-4B31-A19E-61DE27557704}" presName="node" presStyleLbl="node1" presStyleIdx="4" presStyleCnt="10" custScaleX="126063" custScaleY="126063">
        <dgm:presLayoutVars>
          <dgm:bulletEnabled val="1"/>
        </dgm:presLayoutVars>
      </dgm:prSet>
      <dgm:spPr>
        <a:xfrm>
          <a:off x="5078357" y="4158597"/>
          <a:ext cx="1146805" cy="1146805"/>
        </a:xfrm>
        <a:prstGeom prst="ellipse">
          <a:avLst/>
        </a:prstGeom>
      </dgm:spPr>
    </dgm:pt>
    <dgm:pt modelId="{0AC65C31-32F1-4AF1-BB8C-4D0676CB9830}" type="pres">
      <dgm:prSet presAssocID="{D4290CD8-140C-4B31-A19E-61DE27557704}" presName="dummy" presStyleCnt="0"/>
      <dgm:spPr/>
    </dgm:pt>
    <dgm:pt modelId="{9098D024-8C7A-4707-836C-2520CF541EB3}" type="pres">
      <dgm:prSet presAssocID="{246F77CF-E049-4CA9-ACDF-24CCF62C993F}" presName="sibTrans" presStyleLbl="sibTrans2D1" presStyleIdx="4" presStyleCnt="10"/>
      <dgm:spPr/>
    </dgm:pt>
    <dgm:pt modelId="{20B7B66D-CB74-42AC-A5CE-02DE6AFDA3F0}" type="pres">
      <dgm:prSet presAssocID="{A52EF113-3FA1-4177-86E2-7EC2AD0ED65F}" presName="node" presStyleLbl="node1" presStyleIdx="5" presStyleCnt="10" custScaleX="126063" custScaleY="126063">
        <dgm:presLayoutVars>
          <dgm:bulletEnabled val="1"/>
        </dgm:presLayoutVars>
      </dgm:prSet>
      <dgm:spPr/>
    </dgm:pt>
    <dgm:pt modelId="{D8E3D5E4-D661-49F1-9180-F6F8C599FA34}" type="pres">
      <dgm:prSet presAssocID="{A52EF113-3FA1-4177-86E2-7EC2AD0ED65F}" presName="dummy" presStyleCnt="0"/>
      <dgm:spPr/>
    </dgm:pt>
    <dgm:pt modelId="{FDCF5878-5EA7-46D8-8074-D58907EA1874}" type="pres">
      <dgm:prSet presAssocID="{D42AE7B2-8C37-442D-8662-8C2E1C603894}" presName="sibTrans" presStyleLbl="sibTrans2D1" presStyleIdx="5" presStyleCnt="10"/>
      <dgm:spPr/>
    </dgm:pt>
    <dgm:pt modelId="{30BB593B-82FA-4406-8310-91138BBA5FEE}" type="pres">
      <dgm:prSet presAssocID="{C17B8841-8823-406A-910B-6225488D040D}" presName="node" presStyleLbl="node1" presStyleIdx="6" presStyleCnt="10" custScaleX="126063" custScaleY="126063">
        <dgm:presLayoutVars>
          <dgm:bulletEnabled val="1"/>
        </dgm:presLayoutVars>
      </dgm:prSet>
      <dgm:spPr/>
    </dgm:pt>
    <dgm:pt modelId="{17B677D3-4471-4E0E-8FE2-6C7A0DE9ADA6}" type="pres">
      <dgm:prSet presAssocID="{C17B8841-8823-406A-910B-6225488D040D}" presName="dummy" presStyleCnt="0"/>
      <dgm:spPr/>
    </dgm:pt>
    <dgm:pt modelId="{211557D7-C2C6-4BE3-8089-CCE9BB75175F}" type="pres">
      <dgm:prSet presAssocID="{F51C1427-858B-4296-AB56-E5E507FF532E}" presName="sibTrans" presStyleLbl="sibTrans2D1" presStyleIdx="6" presStyleCnt="10"/>
      <dgm:spPr/>
    </dgm:pt>
    <dgm:pt modelId="{74CADFC1-7C41-4FD6-9576-185BEDAAA353}" type="pres">
      <dgm:prSet presAssocID="{0963E315-B26A-4B93-9C5C-4A2121ECACA2}" presName="node" presStyleLbl="node1" presStyleIdx="7" presStyleCnt="10" custScaleX="125152" custScaleY="131175">
        <dgm:presLayoutVars>
          <dgm:bulletEnabled val="1"/>
        </dgm:presLayoutVars>
      </dgm:prSet>
      <dgm:spPr/>
    </dgm:pt>
    <dgm:pt modelId="{A623F4DE-DE6A-46AB-9B48-B1128486C300}" type="pres">
      <dgm:prSet presAssocID="{0963E315-B26A-4B93-9C5C-4A2121ECACA2}" presName="dummy" presStyleCnt="0"/>
      <dgm:spPr/>
    </dgm:pt>
    <dgm:pt modelId="{2A9B135A-8000-450B-9097-A9B7E5096608}" type="pres">
      <dgm:prSet presAssocID="{976ED9E3-1681-4296-A9A4-0B505ABB426E}" presName="sibTrans" presStyleLbl="sibTrans2D1" presStyleIdx="7" presStyleCnt="10"/>
      <dgm:spPr/>
    </dgm:pt>
    <dgm:pt modelId="{882F04FF-2BBC-4BC2-BD16-E6796F25E0EE}" type="pres">
      <dgm:prSet presAssocID="{098C7BF3-13A7-447A-BC6F-17A78211777A}" presName="node" presStyleLbl="node1" presStyleIdx="8" presStyleCnt="10" custScaleX="152617" custScaleY="146626">
        <dgm:presLayoutVars>
          <dgm:bulletEnabled val="1"/>
        </dgm:presLayoutVars>
      </dgm:prSet>
      <dgm:spPr/>
    </dgm:pt>
    <dgm:pt modelId="{596387D9-397C-408B-8915-0C5E011F01E8}" type="pres">
      <dgm:prSet presAssocID="{098C7BF3-13A7-447A-BC6F-17A78211777A}" presName="dummy" presStyleCnt="0"/>
      <dgm:spPr/>
    </dgm:pt>
    <dgm:pt modelId="{AA839380-D109-4031-98B3-81CD1ADA0787}" type="pres">
      <dgm:prSet presAssocID="{49D2673D-CD51-4B30-87CC-11F0AE7DE19C}" presName="sibTrans" presStyleLbl="sibTrans2D1" presStyleIdx="8" presStyleCnt="10"/>
      <dgm:spPr/>
    </dgm:pt>
    <dgm:pt modelId="{7A8AA892-21B3-4D29-B191-5643E5AEE3EF}" type="pres">
      <dgm:prSet presAssocID="{246E3743-E06C-4D9E-8F86-324C6038894F}" presName="node" presStyleLbl="node1" presStyleIdx="9" presStyleCnt="10" custScaleX="128781" custScaleY="139536">
        <dgm:presLayoutVars>
          <dgm:bulletEnabled val="1"/>
        </dgm:presLayoutVars>
      </dgm:prSet>
      <dgm:spPr/>
    </dgm:pt>
    <dgm:pt modelId="{16605E80-2DA4-4056-A7BE-29148CEBC3FE}" type="pres">
      <dgm:prSet presAssocID="{246E3743-E06C-4D9E-8F86-324C6038894F}" presName="dummy" presStyleCnt="0"/>
      <dgm:spPr/>
    </dgm:pt>
    <dgm:pt modelId="{BC8D9F98-8879-406A-8F14-00556E18AC77}" type="pres">
      <dgm:prSet presAssocID="{55D7DC6B-9926-4604-B068-75C382419219}" presName="sibTrans" presStyleLbl="sibTrans2D1" presStyleIdx="9" presStyleCnt="10"/>
      <dgm:spPr/>
    </dgm:pt>
  </dgm:ptLst>
  <dgm:cxnLst>
    <dgm:cxn modelId="{CE0B4A00-1C1B-43DB-ABDF-617BBB5343AC}" type="presOf" srcId="{E6FBBDA0-F497-448A-8711-36FE8039C76F}" destId="{0FD5DFDA-2C59-4518-ADEF-64414D03CFE1}" srcOrd="0" destOrd="0" presId="urn:microsoft.com/office/officeart/2005/8/layout/radial6"/>
    <dgm:cxn modelId="{C9384604-642B-4AAC-A820-A1A3ECAF0798}" srcId="{AC431AC7-8E9A-4EE3-BB65-A88961EAAF1F}" destId="{5C05DC03-B351-43D9-AD69-784723DD3815}" srcOrd="1" destOrd="0" parTransId="{021D8EC2-1EF9-45CD-B552-1A4B16C457D7}" sibTransId="{771591AC-3AEB-4260-8DDB-74500092B97E}"/>
    <dgm:cxn modelId="{E010BA0B-DA24-4909-BFF1-EF130609A263}" type="presOf" srcId="{5FE64344-1B93-4239-91AA-7B30208DA4FA}" destId="{B24FD382-EA0F-45E2-B260-6518A087C254}" srcOrd="0" destOrd="0" presId="urn:microsoft.com/office/officeart/2005/8/layout/radial6"/>
    <dgm:cxn modelId="{E64D8C1D-1A58-48AE-9E74-50BF7B4C572E}" srcId="{AC431AC7-8E9A-4EE3-BB65-A88961EAAF1F}" destId="{D4290CD8-140C-4B31-A19E-61DE27557704}" srcOrd="4" destOrd="0" parTransId="{C9C74EBC-D6EF-4C02-AE7B-43617DCE2B0D}" sibTransId="{246F77CF-E049-4CA9-ACDF-24CCF62C993F}"/>
    <dgm:cxn modelId="{64F5911E-0EAE-4575-B618-79E461841784}" type="presOf" srcId="{BDE22E7B-157E-44AA-99F7-16C5D605AE48}" destId="{95F29DE3-BAB0-4DF4-9D33-00C76310B29F}" srcOrd="0" destOrd="0" presId="urn:microsoft.com/office/officeart/2005/8/layout/radial6"/>
    <dgm:cxn modelId="{01F0941F-DD64-4158-B36B-3DB05676EF0B}" srcId="{AC431AC7-8E9A-4EE3-BB65-A88961EAAF1F}" destId="{A52EF113-3FA1-4177-86E2-7EC2AD0ED65F}" srcOrd="5" destOrd="0" parTransId="{3A031D7F-9AE5-4C73-940A-4334BA227B3C}" sibTransId="{D42AE7B2-8C37-442D-8662-8C2E1C603894}"/>
    <dgm:cxn modelId="{25F9AA2D-030D-4A4D-A613-C1DC6671B441}" type="presOf" srcId="{49D2673D-CD51-4B30-87CC-11F0AE7DE19C}" destId="{AA839380-D109-4031-98B3-81CD1ADA0787}" srcOrd="0" destOrd="0" presId="urn:microsoft.com/office/officeart/2005/8/layout/radial6"/>
    <dgm:cxn modelId="{AC3A0C30-6C88-4B39-B3EF-26349BC22DB6}" type="presOf" srcId="{F51C1427-858B-4296-AB56-E5E507FF532E}" destId="{211557D7-C2C6-4BE3-8089-CCE9BB75175F}" srcOrd="0" destOrd="0" presId="urn:microsoft.com/office/officeart/2005/8/layout/radial6"/>
    <dgm:cxn modelId="{C9260036-BD92-409B-9974-401C851111EC}" type="presOf" srcId="{0963E315-B26A-4B93-9C5C-4A2121ECACA2}" destId="{74CADFC1-7C41-4FD6-9576-185BEDAAA353}" srcOrd="0" destOrd="0" presId="urn:microsoft.com/office/officeart/2005/8/layout/radial6"/>
    <dgm:cxn modelId="{1B3DDF44-3A4F-4DF6-81AB-104DE707DC23}" type="presOf" srcId="{109098F8-54FB-483E-87E4-9931310E8CB1}" destId="{D92042C6-F61B-41D3-94F9-985860219A7E}" srcOrd="0" destOrd="0" presId="urn:microsoft.com/office/officeart/2005/8/layout/radial6"/>
    <dgm:cxn modelId="{C021D66A-5F7B-476C-9751-5AF526756A34}" type="presOf" srcId="{976ED9E3-1681-4296-A9A4-0B505ABB426E}" destId="{2A9B135A-8000-450B-9097-A9B7E5096608}" srcOrd="0" destOrd="0" presId="urn:microsoft.com/office/officeart/2005/8/layout/radial6"/>
    <dgm:cxn modelId="{D06D7D4C-87AC-4A81-BB8F-FD457046E22D}" srcId="{701F292D-5C5E-47E9-999C-2769D26A7D8B}" destId="{AC431AC7-8E9A-4EE3-BB65-A88961EAAF1F}" srcOrd="0" destOrd="0" parTransId="{4BC36376-DF71-46F6-9AD5-37675D9F7EB2}" sibTransId="{7DB0C93E-394E-41D3-AE1D-0A5640200419}"/>
    <dgm:cxn modelId="{4E0EEC4D-D4E5-4760-A66F-350ABAE4147F}" type="presOf" srcId="{771591AC-3AEB-4260-8DDB-74500092B97E}" destId="{BAF729D9-D15A-4B18-AFDA-5248FE17E320}" srcOrd="0" destOrd="0" presId="urn:microsoft.com/office/officeart/2005/8/layout/radial6"/>
    <dgm:cxn modelId="{D78DA84F-09E1-43DC-89EF-453A999E298B}" type="presOf" srcId="{701F292D-5C5E-47E9-999C-2769D26A7D8B}" destId="{6CF500B2-EB56-4CAB-825E-F3B18DE99B70}" srcOrd="0" destOrd="0" presId="urn:microsoft.com/office/officeart/2005/8/layout/radial6"/>
    <dgm:cxn modelId="{42C7FD70-10D0-4F12-B9AB-15EF5837CBD4}" type="presOf" srcId="{246F77CF-E049-4CA9-ACDF-24CCF62C993F}" destId="{9098D024-8C7A-4707-836C-2520CF541EB3}" srcOrd="0" destOrd="0" presId="urn:microsoft.com/office/officeart/2005/8/layout/radial6"/>
    <dgm:cxn modelId="{89E39752-609B-4884-A1DC-6CEC9BE8D4E0}" type="presOf" srcId="{AC431AC7-8E9A-4EE3-BB65-A88961EAAF1F}" destId="{A22D82EC-F4D5-4EEE-B483-A5392FD3E845}" srcOrd="0" destOrd="0" presId="urn:microsoft.com/office/officeart/2005/8/layout/radial6"/>
    <dgm:cxn modelId="{21AC8680-951F-4F97-9DF4-D81B4E6C7B3D}" type="presOf" srcId="{55D7DC6B-9926-4604-B068-75C382419219}" destId="{BC8D9F98-8879-406A-8F14-00556E18AC77}" srcOrd="0" destOrd="0" presId="urn:microsoft.com/office/officeart/2005/8/layout/radial6"/>
    <dgm:cxn modelId="{038CFE83-1F15-4869-9BF7-C92CF8D864C2}" type="presOf" srcId="{246E3743-E06C-4D9E-8F86-324C6038894F}" destId="{7A8AA892-21B3-4D29-B191-5643E5AEE3EF}" srcOrd="0" destOrd="0" presId="urn:microsoft.com/office/officeart/2005/8/layout/radial6"/>
    <dgm:cxn modelId="{E38AE784-2BBE-41FD-80AE-28377A1D8B96}" srcId="{AC431AC7-8E9A-4EE3-BB65-A88961EAAF1F}" destId="{246E3743-E06C-4D9E-8F86-324C6038894F}" srcOrd="9" destOrd="0" parTransId="{8063C6E2-64F3-407A-B0B8-40FB110C1DB7}" sibTransId="{55D7DC6B-9926-4604-B068-75C382419219}"/>
    <dgm:cxn modelId="{C29C15A0-1CC7-4E79-A495-39A7A3C12980}" srcId="{AC431AC7-8E9A-4EE3-BB65-A88961EAAF1F}" destId="{E6FBBDA0-F497-448A-8711-36FE8039C76F}" srcOrd="0" destOrd="0" parTransId="{9BBB2DE1-2E71-43AD-91FF-BB0B03CB1DFF}" sibTransId="{9DB466C6-778C-48AB-B621-5BD009FBA521}"/>
    <dgm:cxn modelId="{2197EFBE-345D-4D78-98B2-B8A3A67C9BC7}" type="presOf" srcId="{D4290CD8-140C-4B31-A19E-61DE27557704}" destId="{0C349E1D-3E1E-4EAA-94DE-98F70B2965F0}" srcOrd="0" destOrd="0" presId="urn:microsoft.com/office/officeart/2005/8/layout/radial6"/>
    <dgm:cxn modelId="{E51CEDC1-A2B4-427E-AEFF-867BD752D294}" type="presOf" srcId="{A52EF113-3FA1-4177-86E2-7EC2AD0ED65F}" destId="{20B7B66D-CB74-42AC-A5CE-02DE6AFDA3F0}" srcOrd="0" destOrd="0" presId="urn:microsoft.com/office/officeart/2005/8/layout/radial6"/>
    <dgm:cxn modelId="{98A3A2C9-A8F5-4379-8B9C-615094AA9922}" srcId="{AC431AC7-8E9A-4EE3-BB65-A88961EAAF1F}" destId="{098C7BF3-13A7-447A-BC6F-17A78211777A}" srcOrd="8" destOrd="0" parTransId="{90965D26-EA3B-4C92-B70E-26DD14A3E872}" sibTransId="{49D2673D-CD51-4B30-87CC-11F0AE7DE19C}"/>
    <dgm:cxn modelId="{262F25CC-666A-4453-8EC9-AFD98C4880D9}" type="presOf" srcId="{098C7BF3-13A7-447A-BC6F-17A78211777A}" destId="{882F04FF-2BBC-4BC2-BD16-E6796F25E0EE}" srcOrd="0" destOrd="0" presId="urn:microsoft.com/office/officeart/2005/8/layout/radial6"/>
    <dgm:cxn modelId="{46F7B4D2-6187-4FBF-BA85-01A0B97A831E}" srcId="{AC431AC7-8E9A-4EE3-BB65-A88961EAAF1F}" destId="{C17B8841-8823-406A-910B-6225488D040D}" srcOrd="6" destOrd="0" parTransId="{FDF49E23-9F07-43BD-B6DC-41A1E9E6A58C}" sibTransId="{F51C1427-858B-4296-AB56-E5E507FF532E}"/>
    <dgm:cxn modelId="{C52C5ED5-E55C-45B3-910F-CFEA8FE2C4B1}" srcId="{AC431AC7-8E9A-4EE3-BB65-A88961EAAF1F}" destId="{109098F8-54FB-483E-87E4-9931310E8CB1}" srcOrd="2" destOrd="0" parTransId="{891DB90D-56E4-472E-9D82-6D6242198DE5}" sibTransId="{7320E762-D5D0-4104-BD44-95EAE81040FB}"/>
    <dgm:cxn modelId="{688343DD-1825-4AF3-90BE-90344CE02D60}" srcId="{AC431AC7-8E9A-4EE3-BB65-A88961EAAF1F}" destId="{5FE64344-1B93-4239-91AA-7B30208DA4FA}" srcOrd="3" destOrd="0" parTransId="{0CC4998F-1243-494F-AEFC-776F1A2D0AE6}" sibTransId="{BDE22E7B-157E-44AA-99F7-16C5D605AE48}"/>
    <dgm:cxn modelId="{5CBBB5E4-88D6-4703-950A-6A8A3F4D88C1}" type="presOf" srcId="{5C05DC03-B351-43D9-AD69-784723DD3815}" destId="{2E45C282-D6E2-4B48-A802-76536C390EE0}" srcOrd="0" destOrd="0" presId="urn:microsoft.com/office/officeart/2005/8/layout/radial6"/>
    <dgm:cxn modelId="{9ADC15F2-6DAF-45DE-822A-C4FE5BE3AD51}" type="presOf" srcId="{C17B8841-8823-406A-910B-6225488D040D}" destId="{30BB593B-82FA-4406-8310-91138BBA5FEE}" srcOrd="0" destOrd="0" presId="urn:microsoft.com/office/officeart/2005/8/layout/radial6"/>
    <dgm:cxn modelId="{168D79F2-8E1B-499A-8DCE-8E8E34CD308A}" type="presOf" srcId="{9DB466C6-778C-48AB-B621-5BD009FBA521}" destId="{E529A69C-7DDD-41DE-BC68-8C86DE7A2BDA}" srcOrd="0" destOrd="0" presId="urn:microsoft.com/office/officeart/2005/8/layout/radial6"/>
    <dgm:cxn modelId="{D04807F4-5E25-4039-82AB-CF07567E40D6}" srcId="{AC431AC7-8E9A-4EE3-BB65-A88961EAAF1F}" destId="{0963E315-B26A-4B93-9C5C-4A2121ECACA2}" srcOrd="7" destOrd="0" parTransId="{F8D74F15-882E-4641-A6B7-D82DFD649AF3}" sibTransId="{976ED9E3-1681-4296-A9A4-0B505ABB426E}"/>
    <dgm:cxn modelId="{699169FB-9A6F-46C1-86B9-A2AFD6069DCC}" type="presOf" srcId="{D42AE7B2-8C37-442D-8662-8C2E1C603894}" destId="{FDCF5878-5EA7-46D8-8074-D58907EA1874}" srcOrd="0" destOrd="0" presId="urn:microsoft.com/office/officeart/2005/8/layout/radial6"/>
    <dgm:cxn modelId="{E745D9FE-B507-4A04-9262-E657EE93EFED}" type="presOf" srcId="{7320E762-D5D0-4104-BD44-95EAE81040FB}" destId="{C6B9EBB6-6D47-4DB9-8F05-8565526F272A}" srcOrd="0" destOrd="0" presId="urn:microsoft.com/office/officeart/2005/8/layout/radial6"/>
    <dgm:cxn modelId="{29F6B5C1-4997-42D8-B05C-B2A68B73E487}" type="presParOf" srcId="{6CF500B2-EB56-4CAB-825E-F3B18DE99B70}" destId="{A22D82EC-F4D5-4EEE-B483-A5392FD3E845}" srcOrd="0" destOrd="0" presId="urn:microsoft.com/office/officeart/2005/8/layout/radial6"/>
    <dgm:cxn modelId="{9A5A2FFC-39F1-46F5-80B5-3628F0B4848B}" type="presParOf" srcId="{6CF500B2-EB56-4CAB-825E-F3B18DE99B70}" destId="{0FD5DFDA-2C59-4518-ADEF-64414D03CFE1}" srcOrd="1" destOrd="0" presId="urn:microsoft.com/office/officeart/2005/8/layout/radial6"/>
    <dgm:cxn modelId="{73CCA795-E91D-468B-B600-EC818803B284}" type="presParOf" srcId="{6CF500B2-EB56-4CAB-825E-F3B18DE99B70}" destId="{1EA726C9-FFAF-4CF6-9E1D-EF2925380F3C}" srcOrd="2" destOrd="0" presId="urn:microsoft.com/office/officeart/2005/8/layout/radial6"/>
    <dgm:cxn modelId="{AFF6D120-50F7-4113-8CBD-1A54A10388D7}" type="presParOf" srcId="{6CF500B2-EB56-4CAB-825E-F3B18DE99B70}" destId="{E529A69C-7DDD-41DE-BC68-8C86DE7A2BDA}" srcOrd="3" destOrd="0" presId="urn:microsoft.com/office/officeart/2005/8/layout/radial6"/>
    <dgm:cxn modelId="{E353BD3B-80B9-426F-8D0A-30E50B5A412E}" type="presParOf" srcId="{6CF500B2-EB56-4CAB-825E-F3B18DE99B70}" destId="{2E45C282-D6E2-4B48-A802-76536C390EE0}" srcOrd="4" destOrd="0" presId="urn:microsoft.com/office/officeart/2005/8/layout/radial6"/>
    <dgm:cxn modelId="{48E77699-2301-4E04-98FA-E6F509414AD8}" type="presParOf" srcId="{6CF500B2-EB56-4CAB-825E-F3B18DE99B70}" destId="{17EADE9E-1F9A-4310-B384-E59E510BF0CE}" srcOrd="5" destOrd="0" presId="urn:microsoft.com/office/officeart/2005/8/layout/radial6"/>
    <dgm:cxn modelId="{37CE7FD8-5C29-4E85-B945-CBD270392FDA}" type="presParOf" srcId="{6CF500B2-EB56-4CAB-825E-F3B18DE99B70}" destId="{BAF729D9-D15A-4B18-AFDA-5248FE17E320}" srcOrd="6" destOrd="0" presId="urn:microsoft.com/office/officeart/2005/8/layout/radial6"/>
    <dgm:cxn modelId="{4AD11142-ED9D-47D3-A47F-FC47474B407D}" type="presParOf" srcId="{6CF500B2-EB56-4CAB-825E-F3B18DE99B70}" destId="{D92042C6-F61B-41D3-94F9-985860219A7E}" srcOrd="7" destOrd="0" presId="urn:microsoft.com/office/officeart/2005/8/layout/radial6"/>
    <dgm:cxn modelId="{16CE9406-358E-42F8-A65C-99B0A860710E}" type="presParOf" srcId="{6CF500B2-EB56-4CAB-825E-F3B18DE99B70}" destId="{8229FCE3-126C-4170-A2BF-E39F83588240}" srcOrd="8" destOrd="0" presId="urn:microsoft.com/office/officeart/2005/8/layout/radial6"/>
    <dgm:cxn modelId="{557D399A-7EA9-4184-9ADD-6EEFE270C3DA}" type="presParOf" srcId="{6CF500B2-EB56-4CAB-825E-F3B18DE99B70}" destId="{C6B9EBB6-6D47-4DB9-8F05-8565526F272A}" srcOrd="9" destOrd="0" presId="urn:microsoft.com/office/officeart/2005/8/layout/radial6"/>
    <dgm:cxn modelId="{4EE7462D-37A8-452C-9AFD-CAEB2275DD9F}" type="presParOf" srcId="{6CF500B2-EB56-4CAB-825E-F3B18DE99B70}" destId="{B24FD382-EA0F-45E2-B260-6518A087C254}" srcOrd="10" destOrd="0" presId="urn:microsoft.com/office/officeart/2005/8/layout/radial6"/>
    <dgm:cxn modelId="{C008EED0-AE42-4E7F-924A-F47E8B78591E}" type="presParOf" srcId="{6CF500B2-EB56-4CAB-825E-F3B18DE99B70}" destId="{3DB094A6-40D5-4445-8A5A-1DD095B95F69}" srcOrd="11" destOrd="0" presId="urn:microsoft.com/office/officeart/2005/8/layout/radial6"/>
    <dgm:cxn modelId="{7FD5076D-D2F9-4386-B073-7D92121A8A1E}" type="presParOf" srcId="{6CF500B2-EB56-4CAB-825E-F3B18DE99B70}" destId="{95F29DE3-BAB0-4DF4-9D33-00C76310B29F}" srcOrd="12" destOrd="0" presId="urn:microsoft.com/office/officeart/2005/8/layout/radial6"/>
    <dgm:cxn modelId="{AC77DFDC-BDD0-4F8C-9975-22DE3B39E1B5}" type="presParOf" srcId="{6CF500B2-EB56-4CAB-825E-F3B18DE99B70}" destId="{0C349E1D-3E1E-4EAA-94DE-98F70B2965F0}" srcOrd="13" destOrd="0" presId="urn:microsoft.com/office/officeart/2005/8/layout/radial6"/>
    <dgm:cxn modelId="{5B31C7F5-1334-4CEE-9543-D40848FBF361}" type="presParOf" srcId="{6CF500B2-EB56-4CAB-825E-F3B18DE99B70}" destId="{0AC65C31-32F1-4AF1-BB8C-4D0676CB9830}" srcOrd="14" destOrd="0" presId="urn:microsoft.com/office/officeart/2005/8/layout/radial6"/>
    <dgm:cxn modelId="{DDFAC716-B764-4F0E-A914-F98D012F39DB}" type="presParOf" srcId="{6CF500B2-EB56-4CAB-825E-F3B18DE99B70}" destId="{9098D024-8C7A-4707-836C-2520CF541EB3}" srcOrd="15" destOrd="0" presId="urn:microsoft.com/office/officeart/2005/8/layout/radial6"/>
    <dgm:cxn modelId="{4B722489-5058-40CF-8B60-1ADCA3AD8DA8}" type="presParOf" srcId="{6CF500B2-EB56-4CAB-825E-F3B18DE99B70}" destId="{20B7B66D-CB74-42AC-A5CE-02DE6AFDA3F0}" srcOrd="16" destOrd="0" presId="urn:microsoft.com/office/officeart/2005/8/layout/radial6"/>
    <dgm:cxn modelId="{5ED48F61-AC8C-442A-A161-603D313232DE}" type="presParOf" srcId="{6CF500B2-EB56-4CAB-825E-F3B18DE99B70}" destId="{D8E3D5E4-D661-49F1-9180-F6F8C599FA34}" srcOrd="17" destOrd="0" presId="urn:microsoft.com/office/officeart/2005/8/layout/radial6"/>
    <dgm:cxn modelId="{10438098-7772-4B1A-815F-E783A7A4049E}" type="presParOf" srcId="{6CF500B2-EB56-4CAB-825E-F3B18DE99B70}" destId="{FDCF5878-5EA7-46D8-8074-D58907EA1874}" srcOrd="18" destOrd="0" presId="urn:microsoft.com/office/officeart/2005/8/layout/radial6"/>
    <dgm:cxn modelId="{D820BB4E-6CBC-47FA-AC65-0978528CCC65}" type="presParOf" srcId="{6CF500B2-EB56-4CAB-825E-F3B18DE99B70}" destId="{30BB593B-82FA-4406-8310-91138BBA5FEE}" srcOrd="19" destOrd="0" presId="urn:microsoft.com/office/officeart/2005/8/layout/radial6"/>
    <dgm:cxn modelId="{ED407C45-BAA7-49D5-A7A6-4C883B4A6904}" type="presParOf" srcId="{6CF500B2-EB56-4CAB-825E-F3B18DE99B70}" destId="{17B677D3-4471-4E0E-8FE2-6C7A0DE9ADA6}" srcOrd="20" destOrd="0" presId="urn:microsoft.com/office/officeart/2005/8/layout/radial6"/>
    <dgm:cxn modelId="{7660CA96-7436-49A4-BD85-0ADDF19C0005}" type="presParOf" srcId="{6CF500B2-EB56-4CAB-825E-F3B18DE99B70}" destId="{211557D7-C2C6-4BE3-8089-CCE9BB75175F}" srcOrd="21" destOrd="0" presId="urn:microsoft.com/office/officeart/2005/8/layout/radial6"/>
    <dgm:cxn modelId="{E859F19C-3979-4BD5-9320-D43E46377BFD}" type="presParOf" srcId="{6CF500B2-EB56-4CAB-825E-F3B18DE99B70}" destId="{74CADFC1-7C41-4FD6-9576-185BEDAAA353}" srcOrd="22" destOrd="0" presId="urn:microsoft.com/office/officeart/2005/8/layout/radial6"/>
    <dgm:cxn modelId="{CE1B15D2-C2A7-4BBB-8FCD-C0718C7E1558}" type="presParOf" srcId="{6CF500B2-EB56-4CAB-825E-F3B18DE99B70}" destId="{A623F4DE-DE6A-46AB-9B48-B1128486C300}" srcOrd="23" destOrd="0" presId="urn:microsoft.com/office/officeart/2005/8/layout/radial6"/>
    <dgm:cxn modelId="{E90846EF-6B92-4318-87CD-86EAA3FB0319}" type="presParOf" srcId="{6CF500B2-EB56-4CAB-825E-F3B18DE99B70}" destId="{2A9B135A-8000-450B-9097-A9B7E5096608}" srcOrd="24" destOrd="0" presId="urn:microsoft.com/office/officeart/2005/8/layout/radial6"/>
    <dgm:cxn modelId="{B9DDC0F3-DD1F-459E-AF24-0A4310E02FD5}" type="presParOf" srcId="{6CF500B2-EB56-4CAB-825E-F3B18DE99B70}" destId="{882F04FF-2BBC-4BC2-BD16-E6796F25E0EE}" srcOrd="25" destOrd="0" presId="urn:microsoft.com/office/officeart/2005/8/layout/radial6"/>
    <dgm:cxn modelId="{9D1635BB-C4F1-4BCE-956C-A7E83CC526E9}" type="presParOf" srcId="{6CF500B2-EB56-4CAB-825E-F3B18DE99B70}" destId="{596387D9-397C-408B-8915-0C5E011F01E8}" srcOrd="26" destOrd="0" presId="urn:microsoft.com/office/officeart/2005/8/layout/radial6"/>
    <dgm:cxn modelId="{507C86B6-6125-4520-9A9A-0879C54CE10D}" type="presParOf" srcId="{6CF500B2-EB56-4CAB-825E-F3B18DE99B70}" destId="{AA839380-D109-4031-98B3-81CD1ADA0787}" srcOrd="27" destOrd="0" presId="urn:microsoft.com/office/officeart/2005/8/layout/radial6"/>
    <dgm:cxn modelId="{BAF46503-2159-4E48-8C90-195D556FD567}" type="presParOf" srcId="{6CF500B2-EB56-4CAB-825E-F3B18DE99B70}" destId="{7A8AA892-21B3-4D29-B191-5643E5AEE3EF}" srcOrd="28" destOrd="0" presId="urn:microsoft.com/office/officeart/2005/8/layout/radial6"/>
    <dgm:cxn modelId="{642FC761-9779-4030-8305-CA8184BCE692}" type="presParOf" srcId="{6CF500B2-EB56-4CAB-825E-F3B18DE99B70}" destId="{16605E80-2DA4-4056-A7BE-29148CEBC3FE}" srcOrd="29" destOrd="0" presId="urn:microsoft.com/office/officeart/2005/8/layout/radial6"/>
    <dgm:cxn modelId="{C5F54BC9-EEFB-49E2-A46A-FFB6E2B23586}" type="presParOf" srcId="{6CF500B2-EB56-4CAB-825E-F3B18DE99B70}" destId="{BC8D9F98-8879-406A-8F14-00556E18AC77}" srcOrd="30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D03344-9ECA-4D71-B502-9255E9943B42}" type="doc">
      <dgm:prSet loTypeId="urn:microsoft.com/office/officeart/2008/layout/HalfCircleOrganizationChart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9F758055-25AE-4E24-A915-8B9046EAF5C1}">
      <dgm:prSet phldrT="[טקסט]" custT="1"/>
      <dgm:spPr/>
      <dgm:t>
        <a:bodyPr/>
        <a:lstStyle/>
        <a:p>
          <a:pPr rtl="1"/>
          <a:r>
            <a:rPr lang="he-IL" sz="2400" b="1" dirty="0"/>
            <a:t>אבחון תעסוקתי </a:t>
          </a:r>
          <a:r>
            <a:rPr lang="en-US" sz="2400" b="1" dirty="0"/>
            <a:t>/</a:t>
          </a:r>
          <a:r>
            <a:rPr lang="he-IL" sz="2400" b="1" dirty="0"/>
            <a:t>התאמת עמדת עבודה</a:t>
          </a:r>
        </a:p>
      </dgm:t>
    </dgm:pt>
    <dgm:pt modelId="{B8416053-27D7-40F3-B6A9-2145C919563B}" type="parTrans" cxnId="{D32CA15F-DB52-4329-9D9A-D0D5826B8F5C}">
      <dgm:prSet/>
      <dgm:spPr/>
      <dgm:t>
        <a:bodyPr/>
        <a:lstStyle/>
        <a:p>
          <a:pPr rtl="1"/>
          <a:endParaRPr lang="he-IL"/>
        </a:p>
      </dgm:t>
    </dgm:pt>
    <dgm:pt modelId="{7B4B7216-613F-480B-B2B1-FA9A9C78D704}" type="sibTrans" cxnId="{D32CA15F-DB52-4329-9D9A-D0D5826B8F5C}">
      <dgm:prSet/>
      <dgm:spPr/>
      <dgm:t>
        <a:bodyPr/>
        <a:lstStyle/>
        <a:p>
          <a:pPr rtl="1"/>
          <a:endParaRPr lang="he-IL"/>
        </a:p>
      </dgm:t>
    </dgm:pt>
    <dgm:pt modelId="{D5F8A2BA-D739-47D7-B0B9-1B1676F59D02}" type="asst">
      <dgm:prSet phldrT="[טקסט]" custT="1"/>
      <dgm:spPr/>
      <dgm:t>
        <a:bodyPr/>
        <a:lstStyle/>
        <a:p>
          <a:pPr rtl="1"/>
          <a:r>
            <a:rPr lang="he-IL" sz="2000" b="1" dirty="0"/>
            <a:t>הכשרה ואימון ללימודים ותעסוקה (טרום שיקום</a:t>
          </a:r>
          <a:r>
            <a:rPr lang="he-IL" sz="2000" dirty="0"/>
            <a:t>)</a:t>
          </a:r>
        </a:p>
      </dgm:t>
    </dgm:pt>
    <dgm:pt modelId="{1C10E33D-13B0-4DCB-901C-6A85556FF2AE}" type="parTrans" cxnId="{28BB8DEC-C5DF-43CD-B78C-0BE07D92DEAF}">
      <dgm:prSet/>
      <dgm:spPr/>
      <dgm:t>
        <a:bodyPr/>
        <a:lstStyle/>
        <a:p>
          <a:pPr rtl="1"/>
          <a:endParaRPr lang="he-IL"/>
        </a:p>
      </dgm:t>
    </dgm:pt>
    <dgm:pt modelId="{61DEA0E5-038F-488D-BD33-0D6FD144F75F}" type="sibTrans" cxnId="{28BB8DEC-C5DF-43CD-B78C-0BE07D92DEAF}">
      <dgm:prSet/>
      <dgm:spPr/>
      <dgm:t>
        <a:bodyPr/>
        <a:lstStyle/>
        <a:p>
          <a:pPr rtl="1"/>
          <a:endParaRPr lang="he-IL"/>
        </a:p>
      </dgm:t>
    </dgm:pt>
    <dgm:pt modelId="{62D1F56A-3A14-4A95-B3C6-61D7A00F5BB7}">
      <dgm:prSet phldrT="[טקסט]"/>
      <dgm:spPr/>
      <dgm:t>
        <a:bodyPr/>
        <a:lstStyle/>
        <a:p>
          <a:pPr rtl="1"/>
          <a:r>
            <a:rPr lang="he-IL" b="1" dirty="0"/>
            <a:t>לימוד מחשבים ואסטרטגיות למידה </a:t>
          </a:r>
        </a:p>
      </dgm:t>
    </dgm:pt>
    <dgm:pt modelId="{3FD0F4A2-1DC5-4D8E-A17B-300D5EB4AEC5}" type="parTrans" cxnId="{8B79485D-6A18-401D-875C-6CE03FFB5513}">
      <dgm:prSet/>
      <dgm:spPr/>
      <dgm:t>
        <a:bodyPr/>
        <a:lstStyle/>
        <a:p>
          <a:pPr rtl="1"/>
          <a:endParaRPr lang="he-IL"/>
        </a:p>
      </dgm:t>
    </dgm:pt>
    <dgm:pt modelId="{66E8F8DF-9F05-498E-A9B7-ECBE4182F151}" type="sibTrans" cxnId="{8B79485D-6A18-401D-875C-6CE03FFB5513}">
      <dgm:prSet/>
      <dgm:spPr/>
      <dgm:t>
        <a:bodyPr/>
        <a:lstStyle/>
        <a:p>
          <a:pPr rtl="1"/>
          <a:endParaRPr lang="he-IL"/>
        </a:p>
      </dgm:t>
    </dgm:pt>
    <dgm:pt modelId="{3143A0C1-156C-4A46-A96C-87107126D74E}">
      <dgm:prSet phldrT="[טקסט]"/>
      <dgm:spPr/>
      <dgm:t>
        <a:bodyPr/>
        <a:lstStyle/>
        <a:p>
          <a:pPr rtl="1"/>
          <a:r>
            <a:rPr lang="he-IL" b="1" dirty="0"/>
            <a:t>ליווי רגשי </a:t>
          </a:r>
        </a:p>
      </dgm:t>
    </dgm:pt>
    <dgm:pt modelId="{49F35238-D1D3-4E16-B68A-927D6CA0166B}" type="parTrans" cxnId="{6F11908B-97E2-4E50-BBAC-CC6E92A66E5F}">
      <dgm:prSet/>
      <dgm:spPr/>
      <dgm:t>
        <a:bodyPr/>
        <a:lstStyle/>
        <a:p>
          <a:pPr rtl="1"/>
          <a:endParaRPr lang="he-IL"/>
        </a:p>
      </dgm:t>
    </dgm:pt>
    <dgm:pt modelId="{9B76FFD2-291A-4931-94DB-AD8B85303F5C}" type="sibTrans" cxnId="{6F11908B-97E2-4E50-BBAC-CC6E92A66E5F}">
      <dgm:prSet/>
      <dgm:spPr/>
      <dgm:t>
        <a:bodyPr/>
        <a:lstStyle/>
        <a:p>
          <a:pPr rtl="1"/>
          <a:endParaRPr lang="he-IL"/>
        </a:p>
      </dgm:t>
    </dgm:pt>
    <dgm:pt modelId="{461A08B0-0E0F-4BD0-9EF3-5836D7955C0F}">
      <dgm:prSet phldrT="[טקסט]"/>
      <dgm:spPr/>
      <dgm:t>
        <a:bodyPr/>
        <a:lstStyle/>
        <a:p>
          <a:pPr rtl="1"/>
          <a:r>
            <a:rPr lang="he-IL" b="1" dirty="0"/>
            <a:t>השלמת השכלה </a:t>
          </a:r>
        </a:p>
      </dgm:t>
    </dgm:pt>
    <dgm:pt modelId="{4EA9147D-E83B-43A5-B91B-96C01231A97C}" type="parTrans" cxnId="{CC372151-14D1-4411-83B3-044A91E96ED4}">
      <dgm:prSet/>
      <dgm:spPr/>
      <dgm:t>
        <a:bodyPr/>
        <a:lstStyle/>
        <a:p>
          <a:pPr rtl="1"/>
          <a:endParaRPr lang="he-IL"/>
        </a:p>
      </dgm:t>
    </dgm:pt>
    <dgm:pt modelId="{38B3052E-CDE7-4703-88AF-35C3C5649B37}" type="sibTrans" cxnId="{CC372151-14D1-4411-83B3-044A91E96ED4}">
      <dgm:prSet/>
      <dgm:spPr/>
      <dgm:t>
        <a:bodyPr/>
        <a:lstStyle/>
        <a:p>
          <a:pPr rtl="1"/>
          <a:endParaRPr lang="he-IL"/>
        </a:p>
      </dgm:t>
    </dgm:pt>
    <dgm:pt modelId="{5588D347-0A3E-4135-9EAF-E5249E3CE676}">
      <dgm:prSet/>
      <dgm:spPr/>
      <dgm:t>
        <a:bodyPr/>
        <a:lstStyle/>
        <a:p>
          <a:pPr rtl="1"/>
          <a:r>
            <a:rPr lang="he-IL" b="1" dirty="0"/>
            <a:t>יעוץ קריירה</a:t>
          </a:r>
        </a:p>
      </dgm:t>
    </dgm:pt>
    <dgm:pt modelId="{47F437E3-0482-4B3B-B4AD-205CC330741E}" type="parTrans" cxnId="{5749B6C7-CDC9-40C5-9E18-B9B9DFF039B7}">
      <dgm:prSet/>
      <dgm:spPr/>
      <dgm:t>
        <a:bodyPr/>
        <a:lstStyle/>
        <a:p>
          <a:pPr rtl="1"/>
          <a:endParaRPr lang="he-IL"/>
        </a:p>
      </dgm:t>
    </dgm:pt>
    <dgm:pt modelId="{9A2EAAAF-E097-4218-BEB3-6B3DAB5F2613}" type="sibTrans" cxnId="{5749B6C7-CDC9-40C5-9E18-B9B9DFF039B7}">
      <dgm:prSet/>
      <dgm:spPr/>
      <dgm:t>
        <a:bodyPr/>
        <a:lstStyle/>
        <a:p>
          <a:pPr rtl="1"/>
          <a:endParaRPr lang="he-IL"/>
        </a:p>
      </dgm:t>
    </dgm:pt>
    <dgm:pt modelId="{84AE11DA-B6C9-4F60-BC1A-AFEB1BF8584E}" type="pres">
      <dgm:prSet presAssocID="{A6D03344-9ECA-4D71-B502-9255E9943B42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AD43009-FC35-4962-ABD7-85649215333C}" type="pres">
      <dgm:prSet presAssocID="{9F758055-25AE-4E24-A915-8B9046EAF5C1}" presName="hierRoot1" presStyleCnt="0">
        <dgm:presLayoutVars>
          <dgm:hierBranch val="init"/>
        </dgm:presLayoutVars>
      </dgm:prSet>
      <dgm:spPr/>
    </dgm:pt>
    <dgm:pt modelId="{3599D57C-9DD3-4DE4-BE44-7390A9586193}" type="pres">
      <dgm:prSet presAssocID="{9F758055-25AE-4E24-A915-8B9046EAF5C1}" presName="rootComposite1" presStyleCnt="0"/>
      <dgm:spPr/>
    </dgm:pt>
    <dgm:pt modelId="{551FFF05-F33D-48CA-B821-D2164F8DA3C0}" type="pres">
      <dgm:prSet presAssocID="{9F758055-25AE-4E24-A915-8B9046EAF5C1}" presName="rootText1" presStyleLbl="alignAcc1" presStyleIdx="0" presStyleCnt="0" custScaleX="267689">
        <dgm:presLayoutVars>
          <dgm:chPref val="3"/>
        </dgm:presLayoutVars>
      </dgm:prSet>
      <dgm:spPr/>
    </dgm:pt>
    <dgm:pt modelId="{55735B5D-092B-4014-A906-E0C2D09C5378}" type="pres">
      <dgm:prSet presAssocID="{9F758055-25AE-4E24-A915-8B9046EAF5C1}" presName="topArc1" presStyleLbl="parChTrans1D1" presStyleIdx="0" presStyleCnt="12"/>
      <dgm:spPr/>
    </dgm:pt>
    <dgm:pt modelId="{F39964DD-F703-48B2-93EC-B38BD04BE0DD}" type="pres">
      <dgm:prSet presAssocID="{9F758055-25AE-4E24-A915-8B9046EAF5C1}" presName="bottomArc1" presStyleLbl="parChTrans1D1" presStyleIdx="1" presStyleCnt="12"/>
      <dgm:spPr/>
    </dgm:pt>
    <dgm:pt modelId="{EE3AA7D4-DDC0-4701-A926-1EF576374240}" type="pres">
      <dgm:prSet presAssocID="{9F758055-25AE-4E24-A915-8B9046EAF5C1}" presName="topConnNode1" presStyleLbl="node1" presStyleIdx="0" presStyleCnt="0"/>
      <dgm:spPr/>
    </dgm:pt>
    <dgm:pt modelId="{3BFE5B03-975E-413D-88CE-F8568344B600}" type="pres">
      <dgm:prSet presAssocID="{9F758055-25AE-4E24-A915-8B9046EAF5C1}" presName="hierChild2" presStyleCnt="0"/>
      <dgm:spPr/>
    </dgm:pt>
    <dgm:pt modelId="{025543DE-3446-4732-8DE3-B4D56EE504D4}" type="pres">
      <dgm:prSet presAssocID="{3FD0F4A2-1DC5-4D8E-A17B-300D5EB4AEC5}" presName="Name28" presStyleLbl="parChTrans1D2" presStyleIdx="0" presStyleCnt="5"/>
      <dgm:spPr/>
    </dgm:pt>
    <dgm:pt modelId="{F17F6579-AB2C-4F80-8D87-92F913D45755}" type="pres">
      <dgm:prSet presAssocID="{62D1F56A-3A14-4A95-B3C6-61D7A00F5BB7}" presName="hierRoot2" presStyleCnt="0">
        <dgm:presLayoutVars>
          <dgm:hierBranch val="init"/>
        </dgm:presLayoutVars>
      </dgm:prSet>
      <dgm:spPr/>
    </dgm:pt>
    <dgm:pt modelId="{113E1136-67FF-4412-A63E-E3C47B17E582}" type="pres">
      <dgm:prSet presAssocID="{62D1F56A-3A14-4A95-B3C6-61D7A00F5BB7}" presName="rootComposite2" presStyleCnt="0"/>
      <dgm:spPr/>
    </dgm:pt>
    <dgm:pt modelId="{0AC85F20-6324-41CB-9D4A-F3D0FC9ACEFA}" type="pres">
      <dgm:prSet presAssocID="{62D1F56A-3A14-4A95-B3C6-61D7A00F5BB7}" presName="rootText2" presStyleLbl="alignAcc1" presStyleIdx="0" presStyleCnt="0">
        <dgm:presLayoutVars>
          <dgm:chPref val="3"/>
        </dgm:presLayoutVars>
      </dgm:prSet>
      <dgm:spPr/>
    </dgm:pt>
    <dgm:pt modelId="{C3C88F99-12A0-4893-8AED-505D84BFD2C3}" type="pres">
      <dgm:prSet presAssocID="{62D1F56A-3A14-4A95-B3C6-61D7A00F5BB7}" presName="topArc2" presStyleLbl="parChTrans1D1" presStyleIdx="2" presStyleCnt="12"/>
      <dgm:spPr/>
    </dgm:pt>
    <dgm:pt modelId="{951DC435-3814-41FA-AF5B-C7298E2C3A18}" type="pres">
      <dgm:prSet presAssocID="{62D1F56A-3A14-4A95-B3C6-61D7A00F5BB7}" presName="bottomArc2" presStyleLbl="parChTrans1D1" presStyleIdx="3" presStyleCnt="12"/>
      <dgm:spPr/>
    </dgm:pt>
    <dgm:pt modelId="{D616765F-4EFD-45C5-BFF6-4041AC2F8391}" type="pres">
      <dgm:prSet presAssocID="{62D1F56A-3A14-4A95-B3C6-61D7A00F5BB7}" presName="topConnNode2" presStyleLbl="node2" presStyleIdx="0" presStyleCnt="0"/>
      <dgm:spPr/>
    </dgm:pt>
    <dgm:pt modelId="{30DC5379-A5B8-49B4-8F61-91347EB9A602}" type="pres">
      <dgm:prSet presAssocID="{62D1F56A-3A14-4A95-B3C6-61D7A00F5BB7}" presName="hierChild4" presStyleCnt="0"/>
      <dgm:spPr/>
    </dgm:pt>
    <dgm:pt modelId="{0A3BD782-5C70-4953-B87A-C140BBDF4DA4}" type="pres">
      <dgm:prSet presAssocID="{62D1F56A-3A14-4A95-B3C6-61D7A00F5BB7}" presName="hierChild5" presStyleCnt="0"/>
      <dgm:spPr/>
    </dgm:pt>
    <dgm:pt modelId="{989BD201-8569-4AA3-A6D1-FCECE4067C67}" type="pres">
      <dgm:prSet presAssocID="{47F437E3-0482-4B3B-B4AD-205CC330741E}" presName="Name28" presStyleLbl="parChTrans1D2" presStyleIdx="1" presStyleCnt="5"/>
      <dgm:spPr/>
    </dgm:pt>
    <dgm:pt modelId="{439E1A4C-AE98-4E7D-B49B-601502665545}" type="pres">
      <dgm:prSet presAssocID="{5588D347-0A3E-4135-9EAF-E5249E3CE676}" presName="hierRoot2" presStyleCnt="0">
        <dgm:presLayoutVars>
          <dgm:hierBranch val="init"/>
        </dgm:presLayoutVars>
      </dgm:prSet>
      <dgm:spPr/>
    </dgm:pt>
    <dgm:pt modelId="{9663195C-8DA3-483E-86B9-89313B83A552}" type="pres">
      <dgm:prSet presAssocID="{5588D347-0A3E-4135-9EAF-E5249E3CE676}" presName="rootComposite2" presStyleCnt="0"/>
      <dgm:spPr/>
    </dgm:pt>
    <dgm:pt modelId="{200FBF0C-D0BB-4E98-9548-C388A99EBB4F}" type="pres">
      <dgm:prSet presAssocID="{5588D347-0A3E-4135-9EAF-E5249E3CE676}" presName="rootText2" presStyleLbl="alignAcc1" presStyleIdx="0" presStyleCnt="0">
        <dgm:presLayoutVars>
          <dgm:chPref val="3"/>
        </dgm:presLayoutVars>
      </dgm:prSet>
      <dgm:spPr/>
    </dgm:pt>
    <dgm:pt modelId="{F6A3A09E-28B3-4CAA-95D4-56B8EAD3A0B1}" type="pres">
      <dgm:prSet presAssocID="{5588D347-0A3E-4135-9EAF-E5249E3CE676}" presName="topArc2" presStyleLbl="parChTrans1D1" presStyleIdx="4" presStyleCnt="12"/>
      <dgm:spPr/>
    </dgm:pt>
    <dgm:pt modelId="{7C5F427D-30E2-4797-A265-25697F022D5A}" type="pres">
      <dgm:prSet presAssocID="{5588D347-0A3E-4135-9EAF-E5249E3CE676}" presName="bottomArc2" presStyleLbl="parChTrans1D1" presStyleIdx="5" presStyleCnt="12"/>
      <dgm:spPr/>
    </dgm:pt>
    <dgm:pt modelId="{A2995D61-5C3F-4A6F-91AB-079D5D1C96A3}" type="pres">
      <dgm:prSet presAssocID="{5588D347-0A3E-4135-9EAF-E5249E3CE676}" presName="topConnNode2" presStyleLbl="node2" presStyleIdx="0" presStyleCnt="0"/>
      <dgm:spPr/>
    </dgm:pt>
    <dgm:pt modelId="{07CA6E7D-8E42-445C-86C6-C63960BA79A4}" type="pres">
      <dgm:prSet presAssocID="{5588D347-0A3E-4135-9EAF-E5249E3CE676}" presName="hierChild4" presStyleCnt="0"/>
      <dgm:spPr/>
    </dgm:pt>
    <dgm:pt modelId="{472E7850-0B74-42CB-8B54-788C2B1BAE4C}" type="pres">
      <dgm:prSet presAssocID="{5588D347-0A3E-4135-9EAF-E5249E3CE676}" presName="hierChild5" presStyleCnt="0"/>
      <dgm:spPr/>
    </dgm:pt>
    <dgm:pt modelId="{ED157E68-AF69-420A-800B-DA63CF086BD5}" type="pres">
      <dgm:prSet presAssocID="{49F35238-D1D3-4E16-B68A-927D6CA0166B}" presName="Name28" presStyleLbl="parChTrans1D2" presStyleIdx="2" presStyleCnt="5"/>
      <dgm:spPr/>
    </dgm:pt>
    <dgm:pt modelId="{03239FBC-F145-45E2-9E8A-7147DF217A69}" type="pres">
      <dgm:prSet presAssocID="{3143A0C1-156C-4A46-A96C-87107126D74E}" presName="hierRoot2" presStyleCnt="0">
        <dgm:presLayoutVars>
          <dgm:hierBranch val="init"/>
        </dgm:presLayoutVars>
      </dgm:prSet>
      <dgm:spPr/>
    </dgm:pt>
    <dgm:pt modelId="{1A9077F9-6F6C-4573-B7C1-ED76E6F954FA}" type="pres">
      <dgm:prSet presAssocID="{3143A0C1-156C-4A46-A96C-87107126D74E}" presName="rootComposite2" presStyleCnt="0"/>
      <dgm:spPr/>
    </dgm:pt>
    <dgm:pt modelId="{94F44528-2539-4113-AF2D-6E8D98428F96}" type="pres">
      <dgm:prSet presAssocID="{3143A0C1-156C-4A46-A96C-87107126D74E}" presName="rootText2" presStyleLbl="alignAcc1" presStyleIdx="0" presStyleCnt="0">
        <dgm:presLayoutVars>
          <dgm:chPref val="3"/>
        </dgm:presLayoutVars>
      </dgm:prSet>
      <dgm:spPr/>
    </dgm:pt>
    <dgm:pt modelId="{C28B1F13-3F48-4936-BC1C-644A56BCCF23}" type="pres">
      <dgm:prSet presAssocID="{3143A0C1-156C-4A46-A96C-87107126D74E}" presName="topArc2" presStyleLbl="parChTrans1D1" presStyleIdx="6" presStyleCnt="12"/>
      <dgm:spPr/>
    </dgm:pt>
    <dgm:pt modelId="{9217C1F0-CAC7-4F3F-A331-AE25B49395E5}" type="pres">
      <dgm:prSet presAssocID="{3143A0C1-156C-4A46-A96C-87107126D74E}" presName="bottomArc2" presStyleLbl="parChTrans1D1" presStyleIdx="7" presStyleCnt="12"/>
      <dgm:spPr/>
    </dgm:pt>
    <dgm:pt modelId="{C5F9AE8C-DA8C-4245-9568-E9060DBB5E05}" type="pres">
      <dgm:prSet presAssocID="{3143A0C1-156C-4A46-A96C-87107126D74E}" presName="topConnNode2" presStyleLbl="node2" presStyleIdx="0" presStyleCnt="0"/>
      <dgm:spPr/>
    </dgm:pt>
    <dgm:pt modelId="{22B9C6ED-90F1-4B39-B9AA-554901A14915}" type="pres">
      <dgm:prSet presAssocID="{3143A0C1-156C-4A46-A96C-87107126D74E}" presName="hierChild4" presStyleCnt="0"/>
      <dgm:spPr/>
    </dgm:pt>
    <dgm:pt modelId="{F9722E87-A785-4673-96E1-6C7BCABE8680}" type="pres">
      <dgm:prSet presAssocID="{3143A0C1-156C-4A46-A96C-87107126D74E}" presName="hierChild5" presStyleCnt="0"/>
      <dgm:spPr/>
    </dgm:pt>
    <dgm:pt modelId="{B4B9AA63-EB46-4CED-9922-630F4BA32B91}" type="pres">
      <dgm:prSet presAssocID="{4EA9147D-E83B-43A5-B91B-96C01231A97C}" presName="Name28" presStyleLbl="parChTrans1D2" presStyleIdx="3" presStyleCnt="5"/>
      <dgm:spPr/>
    </dgm:pt>
    <dgm:pt modelId="{7A7B670A-B730-4B62-B613-DF9B39E3B8A6}" type="pres">
      <dgm:prSet presAssocID="{461A08B0-0E0F-4BD0-9EF3-5836D7955C0F}" presName="hierRoot2" presStyleCnt="0">
        <dgm:presLayoutVars>
          <dgm:hierBranch val="init"/>
        </dgm:presLayoutVars>
      </dgm:prSet>
      <dgm:spPr/>
    </dgm:pt>
    <dgm:pt modelId="{8363347E-B244-44E5-913F-5E3104C9A0AB}" type="pres">
      <dgm:prSet presAssocID="{461A08B0-0E0F-4BD0-9EF3-5836D7955C0F}" presName="rootComposite2" presStyleCnt="0"/>
      <dgm:spPr/>
    </dgm:pt>
    <dgm:pt modelId="{9B63F662-DDBC-4E84-9B3E-28F9551504F9}" type="pres">
      <dgm:prSet presAssocID="{461A08B0-0E0F-4BD0-9EF3-5836D7955C0F}" presName="rootText2" presStyleLbl="alignAcc1" presStyleIdx="0" presStyleCnt="0">
        <dgm:presLayoutVars>
          <dgm:chPref val="3"/>
        </dgm:presLayoutVars>
      </dgm:prSet>
      <dgm:spPr/>
    </dgm:pt>
    <dgm:pt modelId="{903B4217-2B3F-47F2-ACB4-BA5628DF6C1A}" type="pres">
      <dgm:prSet presAssocID="{461A08B0-0E0F-4BD0-9EF3-5836D7955C0F}" presName="topArc2" presStyleLbl="parChTrans1D1" presStyleIdx="8" presStyleCnt="12"/>
      <dgm:spPr/>
    </dgm:pt>
    <dgm:pt modelId="{FF16BEF5-EDE7-4C06-AF99-E12CDFE01FD8}" type="pres">
      <dgm:prSet presAssocID="{461A08B0-0E0F-4BD0-9EF3-5836D7955C0F}" presName="bottomArc2" presStyleLbl="parChTrans1D1" presStyleIdx="9" presStyleCnt="12"/>
      <dgm:spPr/>
    </dgm:pt>
    <dgm:pt modelId="{A60ABE50-FB23-4146-A7B2-FA024C50346D}" type="pres">
      <dgm:prSet presAssocID="{461A08B0-0E0F-4BD0-9EF3-5836D7955C0F}" presName="topConnNode2" presStyleLbl="node2" presStyleIdx="0" presStyleCnt="0"/>
      <dgm:spPr/>
    </dgm:pt>
    <dgm:pt modelId="{9FAAAFC8-B831-44DF-811C-D536E8F9A324}" type="pres">
      <dgm:prSet presAssocID="{461A08B0-0E0F-4BD0-9EF3-5836D7955C0F}" presName="hierChild4" presStyleCnt="0"/>
      <dgm:spPr/>
    </dgm:pt>
    <dgm:pt modelId="{B4D9F5DE-22F2-4348-A57A-712675DF53E5}" type="pres">
      <dgm:prSet presAssocID="{461A08B0-0E0F-4BD0-9EF3-5836D7955C0F}" presName="hierChild5" presStyleCnt="0"/>
      <dgm:spPr/>
    </dgm:pt>
    <dgm:pt modelId="{EA27BDD5-F141-4507-AD35-3B91B7B579B4}" type="pres">
      <dgm:prSet presAssocID="{9F758055-25AE-4E24-A915-8B9046EAF5C1}" presName="hierChild3" presStyleCnt="0"/>
      <dgm:spPr/>
    </dgm:pt>
    <dgm:pt modelId="{CB35CACE-F3C6-4DF5-82A3-6A16EFF6E6FA}" type="pres">
      <dgm:prSet presAssocID="{1C10E33D-13B0-4DCB-901C-6A85556FF2AE}" presName="Name101" presStyleLbl="parChTrans1D2" presStyleIdx="4" presStyleCnt="5"/>
      <dgm:spPr/>
    </dgm:pt>
    <dgm:pt modelId="{E1CA409C-BA96-433E-9783-6BB4B4A39254}" type="pres">
      <dgm:prSet presAssocID="{D5F8A2BA-D739-47D7-B0B9-1B1676F59D02}" presName="hierRoot3" presStyleCnt="0">
        <dgm:presLayoutVars>
          <dgm:hierBranch val="init"/>
        </dgm:presLayoutVars>
      </dgm:prSet>
      <dgm:spPr/>
    </dgm:pt>
    <dgm:pt modelId="{6AA1FB31-C0E5-4A7D-B212-093C0667227A}" type="pres">
      <dgm:prSet presAssocID="{D5F8A2BA-D739-47D7-B0B9-1B1676F59D02}" presName="rootComposite3" presStyleCnt="0"/>
      <dgm:spPr/>
    </dgm:pt>
    <dgm:pt modelId="{79C69347-21F9-4CF3-A0A9-5388F00FFD88}" type="pres">
      <dgm:prSet presAssocID="{D5F8A2BA-D739-47D7-B0B9-1B1676F59D02}" presName="rootText3" presStyleLbl="alignAcc1" presStyleIdx="0" presStyleCnt="0">
        <dgm:presLayoutVars>
          <dgm:chPref val="3"/>
        </dgm:presLayoutVars>
      </dgm:prSet>
      <dgm:spPr/>
    </dgm:pt>
    <dgm:pt modelId="{6FA973F5-6CF7-43ED-9E5F-9196E4980958}" type="pres">
      <dgm:prSet presAssocID="{D5F8A2BA-D739-47D7-B0B9-1B1676F59D02}" presName="topArc3" presStyleLbl="parChTrans1D1" presStyleIdx="10" presStyleCnt="12"/>
      <dgm:spPr/>
    </dgm:pt>
    <dgm:pt modelId="{F12A2615-63F0-45EA-8C87-B82F210E06C7}" type="pres">
      <dgm:prSet presAssocID="{D5F8A2BA-D739-47D7-B0B9-1B1676F59D02}" presName="bottomArc3" presStyleLbl="parChTrans1D1" presStyleIdx="11" presStyleCnt="12"/>
      <dgm:spPr/>
    </dgm:pt>
    <dgm:pt modelId="{3FE38334-3BA3-4DA2-BC70-FB9867A72FDF}" type="pres">
      <dgm:prSet presAssocID="{D5F8A2BA-D739-47D7-B0B9-1B1676F59D02}" presName="topConnNode3" presStyleLbl="asst1" presStyleIdx="0" presStyleCnt="0"/>
      <dgm:spPr/>
    </dgm:pt>
    <dgm:pt modelId="{8C701215-2852-4ECA-8734-961936DBCBAE}" type="pres">
      <dgm:prSet presAssocID="{D5F8A2BA-D739-47D7-B0B9-1B1676F59D02}" presName="hierChild6" presStyleCnt="0"/>
      <dgm:spPr/>
    </dgm:pt>
    <dgm:pt modelId="{0263C47F-7647-4BF6-BE67-44806D0755AB}" type="pres">
      <dgm:prSet presAssocID="{D5F8A2BA-D739-47D7-B0B9-1B1676F59D02}" presName="hierChild7" presStyleCnt="0"/>
      <dgm:spPr/>
    </dgm:pt>
  </dgm:ptLst>
  <dgm:cxnLst>
    <dgm:cxn modelId="{D8CA4808-3747-432C-AB7F-B9C22361FEE9}" type="presOf" srcId="{5588D347-0A3E-4135-9EAF-E5249E3CE676}" destId="{A2995D61-5C3F-4A6F-91AB-079D5D1C96A3}" srcOrd="1" destOrd="0" presId="urn:microsoft.com/office/officeart/2008/layout/HalfCircleOrganizationChart"/>
    <dgm:cxn modelId="{9CDCD426-2713-477D-9E44-3073239E41DB}" type="presOf" srcId="{49F35238-D1D3-4E16-B68A-927D6CA0166B}" destId="{ED157E68-AF69-420A-800B-DA63CF086BD5}" srcOrd="0" destOrd="0" presId="urn:microsoft.com/office/officeart/2008/layout/HalfCircleOrganizationChart"/>
    <dgm:cxn modelId="{4A14D338-E28B-44A8-9FE6-D2D9B0C1419B}" type="presOf" srcId="{5588D347-0A3E-4135-9EAF-E5249E3CE676}" destId="{200FBF0C-D0BB-4E98-9548-C388A99EBB4F}" srcOrd="0" destOrd="0" presId="urn:microsoft.com/office/officeart/2008/layout/HalfCircleOrganizationChart"/>
    <dgm:cxn modelId="{962A883D-6454-4C6C-BDAB-7B7969D6B887}" type="presOf" srcId="{461A08B0-0E0F-4BD0-9EF3-5836D7955C0F}" destId="{9B63F662-DDBC-4E84-9B3E-28F9551504F9}" srcOrd="0" destOrd="0" presId="urn:microsoft.com/office/officeart/2008/layout/HalfCircleOrganizationChart"/>
    <dgm:cxn modelId="{8B79485D-6A18-401D-875C-6CE03FFB5513}" srcId="{9F758055-25AE-4E24-A915-8B9046EAF5C1}" destId="{62D1F56A-3A14-4A95-B3C6-61D7A00F5BB7}" srcOrd="1" destOrd="0" parTransId="{3FD0F4A2-1DC5-4D8E-A17B-300D5EB4AEC5}" sibTransId="{66E8F8DF-9F05-498E-A9B7-ECBE4182F151}"/>
    <dgm:cxn modelId="{FF1FA15F-07C5-4564-B294-EA7CE17A0B2E}" type="presOf" srcId="{62D1F56A-3A14-4A95-B3C6-61D7A00F5BB7}" destId="{0AC85F20-6324-41CB-9D4A-F3D0FC9ACEFA}" srcOrd="0" destOrd="0" presId="urn:microsoft.com/office/officeart/2008/layout/HalfCircleOrganizationChart"/>
    <dgm:cxn modelId="{D32CA15F-DB52-4329-9D9A-D0D5826B8F5C}" srcId="{A6D03344-9ECA-4D71-B502-9255E9943B42}" destId="{9F758055-25AE-4E24-A915-8B9046EAF5C1}" srcOrd="0" destOrd="0" parTransId="{B8416053-27D7-40F3-B6A9-2145C919563B}" sibTransId="{7B4B7216-613F-480B-B2B1-FA9A9C78D704}"/>
    <dgm:cxn modelId="{551FA46B-7EB9-439A-A720-08F6F529ED2B}" type="presOf" srcId="{9F758055-25AE-4E24-A915-8B9046EAF5C1}" destId="{EE3AA7D4-DDC0-4701-A926-1EF576374240}" srcOrd="1" destOrd="0" presId="urn:microsoft.com/office/officeart/2008/layout/HalfCircleOrganizationChart"/>
    <dgm:cxn modelId="{A421CA4C-27C2-45FB-BAC8-4F1875FF8FC8}" type="presOf" srcId="{D5F8A2BA-D739-47D7-B0B9-1B1676F59D02}" destId="{79C69347-21F9-4CF3-A0A9-5388F00FFD88}" srcOrd="0" destOrd="0" presId="urn:microsoft.com/office/officeart/2008/layout/HalfCircleOrganizationChart"/>
    <dgm:cxn modelId="{CC372151-14D1-4411-83B3-044A91E96ED4}" srcId="{9F758055-25AE-4E24-A915-8B9046EAF5C1}" destId="{461A08B0-0E0F-4BD0-9EF3-5836D7955C0F}" srcOrd="4" destOrd="0" parTransId="{4EA9147D-E83B-43A5-B91B-96C01231A97C}" sibTransId="{38B3052E-CDE7-4703-88AF-35C3C5649B37}"/>
    <dgm:cxn modelId="{52B62755-B3AC-4BC8-BDF3-C4098E324E88}" type="presOf" srcId="{3143A0C1-156C-4A46-A96C-87107126D74E}" destId="{94F44528-2539-4113-AF2D-6E8D98428F96}" srcOrd="0" destOrd="0" presId="urn:microsoft.com/office/officeart/2008/layout/HalfCircleOrganizationChart"/>
    <dgm:cxn modelId="{6F11908B-97E2-4E50-BBAC-CC6E92A66E5F}" srcId="{9F758055-25AE-4E24-A915-8B9046EAF5C1}" destId="{3143A0C1-156C-4A46-A96C-87107126D74E}" srcOrd="3" destOrd="0" parTransId="{49F35238-D1D3-4E16-B68A-927D6CA0166B}" sibTransId="{9B76FFD2-291A-4931-94DB-AD8B85303F5C}"/>
    <dgm:cxn modelId="{11E03E95-2263-42BC-94C0-F65C594F38FC}" type="presOf" srcId="{47F437E3-0482-4B3B-B4AD-205CC330741E}" destId="{989BD201-8569-4AA3-A6D1-FCECE4067C67}" srcOrd="0" destOrd="0" presId="urn:microsoft.com/office/officeart/2008/layout/HalfCircleOrganizationChart"/>
    <dgm:cxn modelId="{F74C3A9D-94BA-4B9D-A81E-7399610A2F94}" type="presOf" srcId="{4EA9147D-E83B-43A5-B91B-96C01231A97C}" destId="{B4B9AA63-EB46-4CED-9922-630F4BA32B91}" srcOrd="0" destOrd="0" presId="urn:microsoft.com/office/officeart/2008/layout/HalfCircleOrganizationChart"/>
    <dgm:cxn modelId="{58690AA1-BED5-433A-9815-DCD903A24AE6}" type="presOf" srcId="{461A08B0-0E0F-4BD0-9EF3-5836D7955C0F}" destId="{A60ABE50-FB23-4146-A7B2-FA024C50346D}" srcOrd="1" destOrd="0" presId="urn:microsoft.com/office/officeart/2008/layout/HalfCircleOrganizationChart"/>
    <dgm:cxn modelId="{DB8EB0B2-3CD8-419C-B9BC-CF952732131B}" type="presOf" srcId="{62D1F56A-3A14-4A95-B3C6-61D7A00F5BB7}" destId="{D616765F-4EFD-45C5-BFF6-4041AC2F8391}" srcOrd="1" destOrd="0" presId="urn:microsoft.com/office/officeart/2008/layout/HalfCircleOrganizationChart"/>
    <dgm:cxn modelId="{733CEAB8-F8AE-4BE9-B938-8AF9F1889D19}" type="presOf" srcId="{9F758055-25AE-4E24-A915-8B9046EAF5C1}" destId="{551FFF05-F33D-48CA-B821-D2164F8DA3C0}" srcOrd="0" destOrd="0" presId="urn:microsoft.com/office/officeart/2008/layout/HalfCircleOrganizationChart"/>
    <dgm:cxn modelId="{5749B6C7-CDC9-40C5-9E18-B9B9DFF039B7}" srcId="{9F758055-25AE-4E24-A915-8B9046EAF5C1}" destId="{5588D347-0A3E-4135-9EAF-E5249E3CE676}" srcOrd="2" destOrd="0" parTransId="{47F437E3-0482-4B3B-B4AD-205CC330741E}" sibTransId="{9A2EAAAF-E097-4218-BEB3-6B3DAB5F2613}"/>
    <dgm:cxn modelId="{96F904CE-5B5F-4B95-BDA8-317CF5DAA82B}" type="presOf" srcId="{3FD0F4A2-1DC5-4D8E-A17B-300D5EB4AEC5}" destId="{025543DE-3446-4732-8DE3-B4D56EE504D4}" srcOrd="0" destOrd="0" presId="urn:microsoft.com/office/officeart/2008/layout/HalfCircleOrganizationChart"/>
    <dgm:cxn modelId="{4A9824D7-3A34-4B07-BEEE-A1628652E300}" type="presOf" srcId="{D5F8A2BA-D739-47D7-B0B9-1B1676F59D02}" destId="{3FE38334-3BA3-4DA2-BC70-FB9867A72FDF}" srcOrd="1" destOrd="0" presId="urn:microsoft.com/office/officeart/2008/layout/HalfCircleOrganizationChart"/>
    <dgm:cxn modelId="{F953DBE9-0292-4FE6-824D-A8A752098458}" type="presOf" srcId="{1C10E33D-13B0-4DCB-901C-6A85556FF2AE}" destId="{CB35CACE-F3C6-4DF5-82A3-6A16EFF6E6FA}" srcOrd="0" destOrd="0" presId="urn:microsoft.com/office/officeart/2008/layout/HalfCircleOrganizationChart"/>
    <dgm:cxn modelId="{28BB8DEC-C5DF-43CD-B78C-0BE07D92DEAF}" srcId="{9F758055-25AE-4E24-A915-8B9046EAF5C1}" destId="{D5F8A2BA-D739-47D7-B0B9-1B1676F59D02}" srcOrd="0" destOrd="0" parTransId="{1C10E33D-13B0-4DCB-901C-6A85556FF2AE}" sibTransId="{61DEA0E5-038F-488D-BD33-0D6FD144F75F}"/>
    <dgm:cxn modelId="{3FF062F4-561D-4077-B405-EF907821EAE8}" type="presOf" srcId="{3143A0C1-156C-4A46-A96C-87107126D74E}" destId="{C5F9AE8C-DA8C-4245-9568-E9060DBB5E05}" srcOrd="1" destOrd="0" presId="urn:microsoft.com/office/officeart/2008/layout/HalfCircleOrganizationChart"/>
    <dgm:cxn modelId="{A97C56FB-5456-4E36-8557-160FD3B9492A}" type="presOf" srcId="{A6D03344-9ECA-4D71-B502-9255E9943B42}" destId="{84AE11DA-B6C9-4F60-BC1A-AFEB1BF8584E}" srcOrd="0" destOrd="0" presId="urn:microsoft.com/office/officeart/2008/layout/HalfCircleOrganizationChart"/>
    <dgm:cxn modelId="{63CBB969-061B-4B11-88D0-34BE28568913}" type="presParOf" srcId="{84AE11DA-B6C9-4F60-BC1A-AFEB1BF8584E}" destId="{8AD43009-FC35-4962-ABD7-85649215333C}" srcOrd="0" destOrd="0" presId="urn:microsoft.com/office/officeart/2008/layout/HalfCircleOrganizationChart"/>
    <dgm:cxn modelId="{7EB505A0-6F4A-4E0C-A7DB-92C50265A6DD}" type="presParOf" srcId="{8AD43009-FC35-4962-ABD7-85649215333C}" destId="{3599D57C-9DD3-4DE4-BE44-7390A9586193}" srcOrd="0" destOrd="0" presId="urn:microsoft.com/office/officeart/2008/layout/HalfCircleOrganizationChart"/>
    <dgm:cxn modelId="{10351737-BA49-40ED-89C6-9C7FD1A4A053}" type="presParOf" srcId="{3599D57C-9DD3-4DE4-BE44-7390A9586193}" destId="{551FFF05-F33D-48CA-B821-D2164F8DA3C0}" srcOrd="0" destOrd="0" presId="urn:microsoft.com/office/officeart/2008/layout/HalfCircleOrganizationChart"/>
    <dgm:cxn modelId="{2FCE9CE7-D122-45E7-9B40-9C6E70890EF4}" type="presParOf" srcId="{3599D57C-9DD3-4DE4-BE44-7390A9586193}" destId="{55735B5D-092B-4014-A906-E0C2D09C5378}" srcOrd="1" destOrd="0" presId="urn:microsoft.com/office/officeart/2008/layout/HalfCircleOrganizationChart"/>
    <dgm:cxn modelId="{0941345B-9AEE-45F2-BC0C-1164F9E0158D}" type="presParOf" srcId="{3599D57C-9DD3-4DE4-BE44-7390A9586193}" destId="{F39964DD-F703-48B2-93EC-B38BD04BE0DD}" srcOrd="2" destOrd="0" presId="urn:microsoft.com/office/officeart/2008/layout/HalfCircleOrganizationChart"/>
    <dgm:cxn modelId="{D934BDC0-025D-4E9B-881A-A35B8E66CBBF}" type="presParOf" srcId="{3599D57C-9DD3-4DE4-BE44-7390A9586193}" destId="{EE3AA7D4-DDC0-4701-A926-1EF576374240}" srcOrd="3" destOrd="0" presId="urn:microsoft.com/office/officeart/2008/layout/HalfCircleOrganizationChart"/>
    <dgm:cxn modelId="{1F6C865A-9774-4E85-8F9E-FD49FC60B0A2}" type="presParOf" srcId="{8AD43009-FC35-4962-ABD7-85649215333C}" destId="{3BFE5B03-975E-413D-88CE-F8568344B600}" srcOrd="1" destOrd="0" presId="urn:microsoft.com/office/officeart/2008/layout/HalfCircleOrganizationChart"/>
    <dgm:cxn modelId="{87CCB08F-54B3-44E2-AC34-722F5C88EBAB}" type="presParOf" srcId="{3BFE5B03-975E-413D-88CE-F8568344B600}" destId="{025543DE-3446-4732-8DE3-B4D56EE504D4}" srcOrd="0" destOrd="0" presId="urn:microsoft.com/office/officeart/2008/layout/HalfCircleOrganizationChart"/>
    <dgm:cxn modelId="{7F9AB198-D222-40CE-A970-5D4F87A8D2CA}" type="presParOf" srcId="{3BFE5B03-975E-413D-88CE-F8568344B600}" destId="{F17F6579-AB2C-4F80-8D87-92F913D45755}" srcOrd="1" destOrd="0" presId="urn:microsoft.com/office/officeart/2008/layout/HalfCircleOrganizationChart"/>
    <dgm:cxn modelId="{037FC955-4B6D-4643-AF24-1FB0E45162C7}" type="presParOf" srcId="{F17F6579-AB2C-4F80-8D87-92F913D45755}" destId="{113E1136-67FF-4412-A63E-E3C47B17E582}" srcOrd="0" destOrd="0" presId="urn:microsoft.com/office/officeart/2008/layout/HalfCircleOrganizationChart"/>
    <dgm:cxn modelId="{06E7501F-849A-4807-B3B4-7F7F122C3E4A}" type="presParOf" srcId="{113E1136-67FF-4412-A63E-E3C47B17E582}" destId="{0AC85F20-6324-41CB-9D4A-F3D0FC9ACEFA}" srcOrd="0" destOrd="0" presId="urn:microsoft.com/office/officeart/2008/layout/HalfCircleOrganizationChart"/>
    <dgm:cxn modelId="{BCD6AAB1-334B-4EB2-A6D1-5CD2E15AA92A}" type="presParOf" srcId="{113E1136-67FF-4412-A63E-E3C47B17E582}" destId="{C3C88F99-12A0-4893-8AED-505D84BFD2C3}" srcOrd="1" destOrd="0" presId="urn:microsoft.com/office/officeart/2008/layout/HalfCircleOrganizationChart"/>
    <dgm:cxn modelId="{0003D839-7978-4B48-9EEC-36A8700E6935}" type="presParOf" srcId="{113E1136-67FF-4412-A63E-E3C47B17E582}" destId="{951DC435-3814-41FA-AF5B-C7298E2C3A18}" srcOrd="2" destOrd="0" presId="urn:microsoft.com/office/officeart/2008/layout/HalfCircleOrganizationChart"/>
    <dgm:cxn modelId="{404335B8-1D6F-4596-9515-F443DAB28F9F}" type="presParOf" srcId="{113E1136-67FF-4412-A63E-E3C47B17E582}" destId="{D616765F-4EFD-45C5-BFF6-4041AC2F8391}" srcOrd="3" destOrd="0" presId="urn:microsoft.com/office/officeart/2008/layout/HalfCircleOrganizationChart"/>
    <dgm:cxn modelId="{A8331165-82BA-4555-A8CD-9CB530A7FFF9}" type="presParOf" srcId="{F17F6579-AB2C-4F80-8D87-92F913D45755}" destId="{30DC5379-A5B8-49B4-8F61-91347EB9A602}" srcOrd="1" destOrd="0" presId="urn:microsoft.com/office/officeart/2008/layout/HalfCircleOrganizationChart"/>
    <dgm:cxn modelId="{6FE301B8-47AE-4C0F-B672-11E3AFAF0306}" type="presParOf" srcId="{F17F6579-AB2C-4F80-8D87-92F913D45755}" destId="{0A3BD782-5C70-4953-B87A-C140BBDF4DA4}" srcOrd="2" destOrd="0" presId="urn:microsoft.com/office/officeart/2008/layout/HalfCircleOrganizationChart"/>
    <dgm:cxn modelId="{9FC307BA-D3FB-4585-A317-C47837CD2C81}" type="presParOf" srcId="{3BFE5B03-975E-413D-88CE-F8568344B600}" destId="{989BD201-8569-4AA3-A6D1-FCECE4067C67}" srcOrd="2" destOrd="0" presId="urn:microsoft.com/office/officeart/2008/layout/HalfCircleOrganizationChart"/>
    <dgm:cxn modelId="{4E4F93B4-C7B5-43FC-8655-53C6E4C4B46E}" type="presParOf" srcId="{3BFE5B03-975E-413D-88CE-F8568344B600}" destId="{439E1A4C-AE98-4E7D-B49B-601502665545}" srcOrd="3" destOrd="0" presId="urn:microsoft.com/office/officeart/2008/layout/HalfCircleOrganizationChart"/>
    <dgm:cxn modelId="{9D7A1B94-A3B2-4DD0-9695-7DA024E0779C}" type="presParOf" srcId="{439E1A4C-AE98-4E7D-B49B-601502665545}" destId="{9663195C-8DA3-483E-86B9-89313B83A552}" srcOrd="0" destOrd="0" presId="urn:microsoft.com/office/officeart/2008/layout/HalfCircleOrganizationChart"/>
    <dgm:cxn modelId="{21DC8349-66E4-4B7D-8FC8-5EF95FF51454}" type="presParOf" srcId="{9663195C-8DA3-483E-86B9-89313B83A552}" destId="{200FBF0C-D0BB-4E98-9548-C388A99EBB4F}" srcOrd="0" destOrd="0" presId="urn:microsoft.com/office/officeart/2008/layout/HalfCircleOrganizationChart"/>
    <dgm:cxn modelId="{0C0DA04C-F610-47FB-82CD-F01B5484104A}" type="presParOf" srcId="{9663195C-8DA3-483E-86B9-89313B83A552}" destId="{F6A3A09E-28B3-4CAA-95D4-56B8EAD3A0B1}" srcOrd="1" destOrd="0" presId="urn:microsoft.com/office/officeart/2008/layout/HalfCircleOrganizationChart"/>
    <dgm:cxn modelId="{697DD169-2DED-4AFE-9358-3E3BE13C5575}" type="presParOf" srcId="{9663195C-8DA3-483E-86B9-89313B83A552}" destId="{7C5F427D-30E2-4797-A265-25697F022D5A}" srcOrd="2" destOrd="0" presId="urn:microsoft.com/office/officeart/2008/layout/HalfCircleOrganizationChart"/>
    <dgm:cxn modelId="{32B4A731-7AAB-45FC-96F6-74DACA35DB9D}" type="presParOf" srcId="{9663195C-8DA3-483E-86B9-89313B83A552}" destId="{A2995D61-5C3F-4A6F-91AB-079D5D1C96A3}" srcOrd="3" destOrd="0" presId="urn:microsoft.com/office/officeart/2008/layout/HalfCircleOrganizationChart"/>
    <dgm:cxn modelId="{857353F5-4C0C-43F3-9838-9D54CD52BD2A}" type="presParOf" srcId="{439E1A4C-AE98-4E7D-B49B-601502665545}" destId="{07CA6E7D-8E42-445C-86C6-C63960BA79A4}" srcOrd="1" destOrd="0" presId="urn:microsoft.com/office/officeart/2008/layout/HalfCircleOrganizationChart"/>
    <dgm:cxn modelId="{614895A9-E6B1-4631-8B5A-275E9AB204F1}" type="presParOf" srcId="{439E1A4C-AE98-4E7D-B49B-601502665545}" destId="{472E7850-0B74-42CB-8B54-788C2B1BAE4C}" srcOrd="2" destOrd="0" presId="urn:microsoft.com/office/officeart/2008/layout/HalfCircleOrganizationChart"/>
    <dgm:cxn modelId="{2DD172E4-8ABE-4B59-A84B-D0DCA0DEBED9}" type="presParOf" srcId="{3BFE5B03-975E-413D-88CE-F8568344B600}" destId="{ED157E68-AF69-420A-800B-DA63CF086BD5}" srcOrd="4" destOrd="0" presId="urn:microsoft.com/office/officeart/2008/layout/HalfCircleOrganizationChart"/>
    <dgm:cxn modelId="{6E452DCE-4D30-4EE9-8049-BFF71FD8AEC7}" type="presParOf" srcId="{3BFE5B03-975E-413D-88CE-F8568344B600}" destId="{03239FBC-F145-45E2-9E8A-7147DF217A69}" srcOrd="5" destOrd="0" presId="urn:microsoft.com/office/officeart/2008/layout/HalfCircleOrganizationChart"/>
    <dgm:cxn modelId="{F13BED6E-50F2-4A63-94AC-E4F0530DFDDC}" type="presParOf" srcId="{03239FBC-F145-45E2-9E8A-7147DF217A69}" destId="{1A9077F9-6F6C-4573-B7C1-ED76E6F954FA}" srcOrd="0" destOrd="0" presId="urn:microsoft.com/office/officeart/2008/layout/HalfCircleOrganizationChart"/>
    <dgm:cxn modelId="{65277776-2DE2-40D7-8114-58449AC4869D}" type="presParOf" srcId="{1A9077F9-6F6C-4573-B7C1-ED76E6F954FA}" destId="{94F44528-2539-4113-AF2D-6E8D98428F96}" srcOrd="0" destOrd="0" presId="urn:microsoft.com/office/officeart/2008/layout/HalfCircleOrganizationChart"/>
    <dgm:cxn modelId="{A9DAC6AD-301F-41E9-BF36-CCCEC7B8BCB1}" type="presParOf" srcId="{1A9077F9-6F6C-4573-B7C1-ED76E6F954FA}" destId="{C28B1F13-3F48-4936-BC1C-644A56BCCF23}" srcOrd="1" destOrd="0" presId="urn:microsoft.com/office/officeart/2008/layout/HalfCircleOrganizationChart"/>
    <dgm:cxn modelId="{D5446227-C90C-4F1D-A106-D21A8FAF2EFE}" type="presParOf" srcId="{1A9077F9-6F6C-4573-B7C1-ED76E6F954FA}" destId="{9217C1F0-CAC7-4F3F-A331-AE25B49395E5}" srcOrd="2" destOrd="0" presId="urn:microsoft.com/office/officeart/2008/layout/HalfCircleOrganizationChart"/>
    <dgm:cxn modelId="{5021D78C-8F0F-4B0F-B040-E54B1E0328D4}" type="presParOf" srcId="{1A9077F9-6F6C-4573-B7C1-ED76E6F954FA}" destId="{C5F9AE8C-DA8C-4245-9568-E9060DBB5E05}" srcOrd="3" destOrd="0" presId="urn:microsoft.com/office/officeart/2008/layout/HalfCircleOrganizationChart"/>
    <dgm:cxn modelId="{D5AD9914-3DB3-4B76-B1E3-BAC0E216C2EC}" type="presParOf" srcId="{03239FBC-F145-45E2-9E8A-7147DF217A69}" destId="{22B9C6ED-90F1-4B39-B9AA-554901A14915}" srcOrd="1" destOrd="0" presId="urn:microsoft.com/office/officeart/2008/layout/HalfCircleOrganizationChart"/>
    <dgm:cxn modelId="{D10FB34B-D5D7-4377-BCB5-8EC0FB629072}" type="presParOf" srcId="{03239FBC-F145-45E2-9E8A-7147DF217A69}" destId="{F9722E87-A785-4673-96E1-6C7BCABE8680}" srcOrd="2" destOrd="0" presId="urn:microsoft.com/office/officeart/2008/layout/HalfCircleOrganizationChart"/>
    <dgm:cxn modelId="{12F0EEE2-D7B6-45E9-9BCD-ABD57182292E}" type="presParOf" srcId="{3BFE5B03-975E-413D-88CE-F8568344B600}" destId="{B4B9AA63-EB46-4CED-9922-630F4BA32B91}" srcOrd="6" destOrd="0" presId="urn:microsoft.com/office/officeart/2008/layout/HalfCircleOrganizationChart"/>
    <dgm:cxn modelId="{2981377C-318C-44C0-86E0-0066FEC25CF0}" type="presParOf" srcId="{3BFE5B03-975E-413D-88CE-F8568344B600}" destId="{7A7B670A-B730-4B62-B613-DF9B39E3B8A6}" srcOrd="7" destOrd="0" presId="urn:microsoft.com/office/officeart/2008/layout/HalfCircleOrganizationChart"/>
    <dgm:cxn modelId="{EDB7DFC7-BB7E-445F-86DE-88A18675EB15}" type="presParOf" srcId="{7A7B670A-B730-4B62-B613-DF9B39E3B8A6}" destId="{8363347E-B244-44E5-913F-5E3104C9A0AB}" srcOrd="0" destOrd="0" presId="urn:microsoft.com/office/officeart/2008/layout/HalfCircleOrganizationChart"/>
    <dgm:cxn modelId="{58B84560-59C5-4AF5-93E1-EA67A7E6E9E3}" type="presParOf" srcId="{8363347E-B244-44E5-913F-5E3104C9A0AB}" destId="{9B63F662-DDBC-4E84-9B3E-28F9551504F9}" srcOrd="0" destOrd="0" presId="urn:microsoft.com/office/officeart/2008/layout/HalfCircleOrganizationChart"/>
    <dgm:cxn modelId="{97ECC619-2470-4AF4-9DBE-987470175D2F}" type="presParOf" srcId="{8363347E-B244-44E5-913F-5E3104C9A0AB}" destId="{903B4217-2B3F-47F2-ACB4-BA5628DF6C1A}" srcOrd="1" destOrd="0" presId="urn:microsoft.com/office/officeart/2008/layout/HalfCircleOrganizationChart"/>
    <dgm:cxn modelId="{2F3CF84B-42FD-4DB5-A27B-BF1F793651D2}" type="presParOf" srcId="{8363347E-B244-44E5-913F-5E3104C9A0AB}" destId="{FF16BEF5-EDE7-4C06-AF99-E12CDFE01FD8}" srcOrd="2" destOrd="0" presId="urn:microsoft.com/office/officeart/2008/layout/HalfCircleOrganizationChart"/>
    <dgm:cxn modelId="{732B05C0-761A-422F-A647-D2052FAF86B4}" type="presParOf" srcId="{8363347E-B244-44E5-913F-5E3104C9A0AB}" destId="{A60ABE50-FB23-4146-A7B2-FA024C50346D}" srcOrd="3" destOrd="0" presId="urn:microsoft.com/office/officeart/2008/layout/HalfCircleOrganizationChart"/>
    <dgm:cxn modelId="{46FD0193-0053-4D15-A434-73DCF3231D0F}" type="presParOf" srcId="{7A7B670A-B730-4B62-B613-DF9B39E3B8A6}" destId="{9FAAAFC8-B831-44DF-811C-D536E8F9A324}" srcOrd="1" destOrd="0" presId="urn:microsoft.com/office/officeart/2008/layout/HalfCircleOrganizationChart"/>
    <dgm:cxn modelId="{979FBF76-C230-48C1-961E-B12ABCD9D9A0}" type="presParOf" srcId="{7A7B670A-B730-4B62-B613-DF9B39E3B8A6}" destId="{B4D9F5DE-22F2-4348-A57A-712675DF53E5}" srcOrd="2" destOrd="0" presId="urn:microsoft.com/office/officeart/2008/layout/HalfCircleOrganizationChart"/>
    <dgm:cxn modelId="{73ABF3A0-2DA5-437F-8C0B-1487BF251B73}" type="presParOf" srcId="{8AD43009-FC35-4962-ABD7-85649215333C}" destId="{EA27BDD5-F141-4507-AD35-3B91B7B579B4}" srcOrd="2" destOrd="0" presId="urn:microsoft.com/office/officeart/2008/layout/HalfCircleOrganizationChart"/>
    <dgm:cxn modelId="{61B2F948-69E9-436B-871E-B51A108852BA}" type="presParOf" srcId="{EA27BDD5-F141-4507-AD35-3B91B7B579B4}" destId="{CB35CACE-F3C6-4DF5-82A3-6A16EFF6E6FA}" srcOrd="0" destOrd="0" presId="urn:microsoft.com/office/officeart/2008/layout/HalfCircleOrganizationChart"/>
    <dgm:cxn modelId="{14090ED9-DECD-4A73-8737-77CEEDD09FCC}" type="presParOf" srcId="{EA27BDD5-F141-4507-AD35-3B91B7B579B4}" destId="{E1CA409C-BA96-433E-9783-6BB4B4A39254}" srcOrd="1" destOrd="0" presId="urn:microsoft.com/office/officeart/2008/layout/HalfCircleOrganizationChart"/>
    <dgm:cxn modelId="{9EA9B5E7-BA3D-4D3A-8A42-FD1628C2B0BB}" type="presParOf" srcId="{E1CA409C-BA96-433E-9783-6BB4B4A39254}" destId="{6AA1FB31-C0E5-4A7D-B212-093C0667227A}" srcOrd="0" destOrd="0" presId="urn:microsoft.com/office/officeart/2008/layout/HalfCircleOrganizationChart"/>
    <dgm:cxn modelId="{730A7F13-A210-4347-908B-EF1BCA375A9D}" type="presParOf" srcId="{6AA1FB31-C0E5-4A7D-B212-093C0667227A}" destId="{79C69347-21F9-4CF3-A0A9-5388F00FFD88}" srcOrd="0" destOrd="0" presId="urn:microsoft.com/office/officeart/2008/layout/HalfCircleOrganizationChart"/>
    <dgm:cxn modelId="{E40C7C55-1ECA-4CA5-979B-6D4C545CEB6F}" type="presParOf" srcId="{6AA1FB31-C0E5-4A7D-B212-093C0667227A}" destId="{6FA973F5-6CF7-43ED-9E5F-9196E4980958}" srcOrd="1" destOrd="0" presId="urn:microsoft.com/office/officeart/2008/layout/HalfCircleOrganizationChart"/>
    <dgm:cxn modelId="{3CA017A2-2C44-490B-9100-817A04669710}" type="presParOf" srcId="{6AA1FB31-C0E5-4A7D-B212-093C0667227A}" destId="{F12A2615-63F0-45EA-8C87-B82F210E06C7}" srcOrd="2" destOrd="0" presId="urn:microsoft.com/office/officeart/2008/layout/HalfCircleOrganizationChart"/>
    <dgm:cxn modelId="{645C04BB-EC66-47EC-80B8-487569EA641D}" type="presParOf" srcId="{6AA1FB31-C0E5-4A7D-B212-093C0667227A}" destId="{3FE38334-3BA3-4DA2-BC70-FB9867A72FDF}" srcOrd="3" destOrd="0" presId="urn:microsoft.com/office/officeart/2008/layout/HalfCircleOrganizationChart"/>
    <dgm:cxn modelId="{03BBDB83-4865-430F-838C-8CC137F308D4}" type="presParOf" srcId="{E1CA409C-BA96-433E-9783-6BB4B4A39254}" destId="{8C701215-2852-4ECA-8734-961936DBCBAE}" srcOrd="1" destOrd="0" presId="urn:microsoft.com/office/officeart/2008/layout/HalfCircleOrganizationChart"/>
    <dgm:cxn modelId="{CA06353B-1378-48FC-BFDB-373805BD22D4}" type="presParOf" srcId="{E1CA409C-BA96-433E-9783-6BB4B4A39254}" destId="{0263C47F-7647-4BF6-BE67-44806D0755AB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6D03344-9ECA-4D71-B502-9255E9943B42}" type="doc">
      <dgm:prSet loTypeId="urn:microsoft.com/office/officeart/2008/layout/HalfCircleOrganizationChart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D5F8A2BA-D739-47D7-B0B9-1B1676F59D02}" type="asst">
      <dgm:prSet phldrT="[טקסט]" custT="1"/>
      <dgm:spPr/>
      <dgm:t>
        <a:bodyPr/>
        <a:lstStyle/>
        <a:p>
          <a:pPr rtl="1"/>
          <a:r>
            <a:rPr lang="he-IL" sz="4000" b="1" dirty="0"/>
            <a:t>המעסיק</a:t>
          </a:r>
          <a:endParaRPr lang="he-IL" sz="4000" dirty="0"/>
        </a:p>
      </dgm:t>
    </dgm:pt>
    <dgm:pt modelId="{1C10E33D-13B0-4DCB-901C-6A85556FF2AE}" type="parTrans" cxnId="{28BB8DEC-C5DF-43CD-B78C-0BE07D92DEAF}">
      <dgm:prSet/>
      <dgm:spPr/>
      <dgm:t>
        <a:bodyPr/>
        <a:lstStyle/>
        <a:p>
          <a:pPr rtl="1"/>
          <a:endParaRPr lang="he-IL"/>
        </a:p>
      </dgm:t>
    </dgm:pt>
    <dgm:pt modelId="{61DEA0E5-038F-488D-BD33-0D6FD144F75F}" type="sibTrans" cxnId="{28BB8DEC-C5DF-43CD-B78C-0BE07D92DEAF}">
      <dgm:prSet/>
      <dgm:spPr/>
      <dgm:t>
        <a:bodyPr/>
        <a:lstStyle/>
        <a:p>
          <a:pPr rtl="1"/>
          <a:endParaRPr lang="he-IL"/>
        </a:p>
      </dgm:t>
    </dgm:pt>
    <dgm:pt modelId="{62D1F56A-3A14-4A95-B3C6-61D7A00F5BB7}">
      <dgm:prSet phldrT="[טקסט]"/>
      <dgm:spPr/>
      <dgm:t>
        <a:bodyPr/>
        <a:lstStyle/>
        <a:p>
          <a:pPr rtl="1"/>
          <a:endParaRPr lang="he-IL" b="1" dirty="0"/>
        </a:p>
      </dgm:t>
    </dgm:pt>
    <dgm:pt modelId="{3FD0F4A2-1DC5-4D8E-A17B-300D5EB4AEC5}" type="parTrans" cxnId="{8B79485D-6A18-401D-875C-6CE03FFB5513}">
      <dgm:prSet/>
      <dgm:spPr/>
      <dgm:t>
        <a:bodyPr/>
        <a:lstStyle/>
        <a:p>
          <a:pPr rtl="1"/>
          <a:endParaRPr lang="he-IL"/>
        </a:p>
      </dgm:t>
    </dgm:pt>
    <dgm:pt modelId="{66E8F8DF-9F05-498E-A9B7-ECBE4182F151}" type="sibTrans" cxnId="{8B79485D-6A18-401D-875C-6CE03FFB5513}">
      <dgm:prSet/>
      <dgm:spPr/>
      <dgm:t>
        <a:bodyPr/>
        <a:lstStyle/>
        <a:p>
          <a:pPr rtl="1"/>
          <a:endParaRPr lang="he-IL"/>
        </a:p>
      </dgm:t>
    </dgm:pt>
    <dgm:pt modelId="{3143A0C1-156C-4A46-A96C-87107126D74E}">
      <dgm:prSet phldrT="[טקסט]"/>
      <dgm:spPr/>
      <dgm:t>
        <a:bodyPr/>
        <a:lstStyle/>
        <a:p>
          <a:pPr rtl="1"/>
          <a:r>
            <a:rPr lang="he-IL" b="1" dirty="0"/>
            <a:t>השאלת ציוד והתקנה </a:t>
          </a:r>
        </a:p>
      </dgm:t>
    </dgm:pt>
    <dgm:pt modelId="{49F35238-D1D3-4E16-B68A-927D6CA0166B}" type="parTrans" cxnId="{6F11908B-97E2-4E50-BBAC-CC6E92A66E5F}">
      <dgm:prSet/>
      <dgm:spPr/>
      <dgm:t>
        <a:bodyPr/>
        <a:lstStyle/>
        <a:p>
          <a:pPr rtl="1"/>
          <a:endParaRPr lang="he-IL"/>
        </a:p>
      </dgm:t>
    </dgm:pt>
    <dgm:pt modelId="{9B76FFD2-291A-4931-94DB-AD8B85303F5C}" type="sibTrans" cxnId="{6F11908B-97E2-4E50-BBAC-CC6E92A66E5F}">
      <dgm:prSet/>
      <dgm:spPr/>
      <dgm:t>
        <a:bodyPr/>
        <a:lstStyle/>
        <a:p>
          <a:pPr rtl="1"/>
          <a:endParaRPr lang="he-IL"/>
        </a:p>
      </dgm:t>
    </dgm:pt>
    <dgm:pt modelId="{461A08B0-0E0F-4BD0-9EF3-5836D7955C0F}">
      <dgm:prSet phldrT="[טקסט]"/>
      <dgm:spPr/>
      <dgm:t>
        <a:bodyPr/>
        <a:lstStyle/>
        <a:p>
          <a:pPr rtl="1"/>
          <a:r>
            <a:rPr lang="he-IL" b="1" dirty="0"/>
            <a:t>בדיקת נגישות מערכות ארגוניות </a:t>
          </a:r>
        </a:p>
      </dgm:t>
    </dgm:pt>
    <dgm:pt modelId="{4EA9147D-E83B-43A5-B91B-96C01231A97C}" type="parTrans" cxnId="{CC372151-14D1-4411-83B3-044A91E96ED4}">
      <dgm:prSet/>
      <dgm:spPr/>
      <dgm:t>
        <a:bodyPr/>
        <a:lstStyle/>
        <a:p>
          <a:pPr rtl="1"/>
          <a:endParaRPr lang="he-IL"/>
        </a:p>
      </dgm:t>
    </dgm:pt>
    <dgm:pt modelId="{38B3052E-CDE7-4703-88AF-35C3C5649B37}" type="sibTrans" cxnId="{CC372151-14D1-4411-83B3-044A91E96ED4}">
      <dgm:prSet/>
      <dgm:spPr/>
      <dgm:t>
        <a:bodyPr/>
        <a:lstStyle/>
        <a:p>
          <a:pPr rtl="1"/>
          <a:endParaRPr lang="he-IL"/>
        </a:p>
      </dgm:t>
    </dgm:pt>
    <dgm:pt modelId="{5588D347-0A3E-4135-9EAF-E5249E3CE676}">
      <dgm:prSet/>
      <dgm:spPr/>
      <dgm:t>
        <a:bodyPr/>
        <a:lstStyle/>
        <a:p>
          <a:pPr rtl="1"/>
          <a:r>
            <a:rPr lang="he-IL" b="1" dirty="0"/>
            <a:t>הדרכה צוות ארגון </a:t>
          </a:r>
        </a:p>
      </dgm:t>
    </dgm:pt>
    <dgm:pt modelId="{47F437E3-0482-4B3B-B4AD-205CC330741E}" type="parTrans" cxnId="{5749B6C7-CDC9-40C5-9E18-B9B9DFF039B7}">
      <dgm:prSet/>
      <dgm:spPr/>
      <dgm:t>
        <a:bodyPr/>
        <a:lstStyle/>
        <a:p>
          <a:pPr rtl="1"/>
          <a:endParaRPr lang="he-IL"/>
        </a:p>
      </dgm:t>
    </dgm:pt>
    <dgm:pt modelId="{9A2EAAAF-E097-4218-BEB3-6B3DAB5F2613}" type="sibTrans" cxnId="{5749B6C7-CDC9-40C5-9E18-B9B9DFF039B7}">
      <dgm:prSet/>
      <dgm:spPr/>
      <dgm:t>
        <a:bodyPr/>
        <a:lstStyle/>
        <a:p>
          <a:pPr rtl="1"/>
          <a:endParaRPr lang="he-IL"/>
        </a:p>
      </dgm:t>
    </dgm:pt>
    <dgm:pt modelId="{84AE11DA-B6C9-4F60-BC1A-AFEB1BF8584E}" type="pres">
      <dgm:prSet presAssocID="{A6D03344-9ECA-4D71-B502-9255E9943B42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5D5DB23-959E-4DBD-9507-8544353C106A}" type="pres">
      <dgm:prSet presAssocID="{D5F8A2BA-D739-47D7-B0B9-1B1676F59D02}" presName="hierRoot1" presStyleCnt="0">
        <dgm:presLayoutVars>
          <dgm:hierBranch val="init"/>
        </dgm:presLayoutVars>
      </dgm:prSet>
      <dgm:spPr/>
    </dgm:pt>
    <dgm:pt modelId="{4DA721EA-CDC4-4C52-81CB-80223490C0C2}" type="pres">
      <dgm:prSet presAssocID="{D5F8A2BA-D739-47D7-B0B9-1B1676F59D02}" presName="rootComposite1" presStyleCnt="0"/>
      <dgm:spPr/>
    </dgm:pt>
    <dgm:pt modelId="{F5933022-3068-4870-93A7-EE32C615213F}" type="pres">
      <dgm:prSet presAssocID="{D5F8A2BA-D739-47D7-B0B9-1B1676F59D02}" presName="rootText1" presStyleLbl="alignAcc1" presStyleIdx="0" presStyleCnt="0">
        <dgm:presLayoutVars>
          <dgm:chPref val="3"/>
        </dgm:presLayoutVars>
      </dgm:prSet>
      <dgm:spPr/>
    </dgm:pt>
    <dgm:pt modelId="{5860C223-8FC9-4AAB-B09B-BF792CF7619F}" type="pres">
      <dgm:prSet presAssocID="{D5F8A2BA-D739-47D7-B0B9-1B1676F59D02}" presName="topArc1" presStyleLbl="parChTrans1D1" presStyleIdx="0" presStyleCnt="10"/>
      <dgm:spPr/>
    </dgm:pt>
    <dgm:pt modelId="{02C3B8CD-AEF1-4C21-AF39-5FE966E1B8A9}" type="pres">
      <dgm:prSet presAssocID="{D5F8A2BA-D739-47D7-B0B9-1B1676F59D02}" presName="bottomArc1" presStyleLbl="parChTrans1D1" presStyleIdx="1" presStyleCnt="10"/>
      <dgm:spPr/>
    </dgm:pt>
    <dgm:pt modelId="{4E4F0C9A-6F66-4B93-BE2D-0B888928BE9B}" type="pres">
      <dgm:prSet presAssocID="{D5F8A2BA-D739-47D7-B0B9-1B1676F59D02}" presName="topConnNode1" presStyleLbl="asst0" presStyleIdx="0" presStyleCnt="0"/>
      <dgm:spPr/>
    </dgm:pt>
    <dgm:pt modelId="{660202FB-4D4A-4E2D-A80B-79D003DD651E}" type="pres">
      <dgm:prSet presAssocID="{D5F8A2BA-D739-47D7-B0B9-1B1676F59D02}" presName="hierChild2" presStyleCnt="0"/>
      <dgm:spPr/>
    </dgm:pt>
    <dgm:pt modelId="{025543DE-3446-4732-8DE3-B4D56EE504D4}" type="pres">
      <dgm:prSet presAssocID="{3FD0F4A2-1DC5-4D8E-A17B-300D5EB4AEC5}" presName="Name28" presStyleLbl="parChTrans1D2" presStyleIdx="0" presStyleCnt="4"/>
      <dgm:spPr/>
    </dgm:pt>
    <dgm:pt modelId="{F17F6579-AB2C-4F80-8D87-92F913D45755}" type="pres">
      <dgm:prSet presAssocID="{62D1F56A-3A14-4A95-B3C6-61D7A00F5BB7}" presName="hierRoot2" presStyleCnt="0">
        <dgm:presLayoutVars>
          <dgm:hierBranch val="init"/>
        </dgm:presLayoutVars>
      </dgm:prSet>
      <dgm:spPr/>
    </dgm:pt>
    <dgm:pt modelId="{113E1136-67FF-4412-A63E-E3C47B17E582}" type="pres">
      <dgm:prSet presAssocID="{62D1F56A-3A14-4A95-B3C6-61D7A00F5BB7}" presName="rootComposite2" presStyleCnt="0"/>
      <dgm:spPr/>
    </dgm:pt>
    <dgm:pt modelId="{0AC85F20-6324-41CB-9D4A-F3D0FC9ACEFA}" type="pres">
      <dgm:prSet presAssocID="{62D1F56A-3A14-4A95-B3C6-61D7A00F5BB7}" presName="rootText2" presStyleLbl="alignAcc1" presStyleIdx="0" presStyleCnt="0" custLinFactNeighborX="2301" custLinFactNeighborY="1198">
        <dgm:presLayoutVars>
          <dgm:chPref val="3"/>
        </dgm:presLayoutVars>
      </dgm:prSet>
      <dgm:spPr/>
    </dgm:pt>
    <dgm:pt modelId="{C3C88F99-12A0-4893-8AED-505D84BFD2C3}" type="pres">
      <dgm:prSet presAssocID="{62D1F56A-3A14-4A95-B3C6-61D7A00F5BB7}" presName="topArc2" presStyleLbl="parChTrans1D1" presStyleIdx="2" presStyleCnt="10"/>
      <dgm:spPr/>
    </dgm:pt>
    <dgm:pt modelId="{951DC435-3814-41FA-AF5B-C7298E2C3A18}" type="pres">
      <dgm:prSet presAssocID="{62D1F56A-3A14-4A95-B3C6-61D7A00F5BB7}" presName="bottomArc2" presStyleLbl="parChTrans1D1" presStyleIdx="3" presStyleCnt="10"/>
      <dgm:spPr/>
    </dgm:pt>
    <dgm:pt modelId="{D616765F-4EFD-45C5-BFF6-4041AC2F8391}" type="pres">
      <dgm:prSet presAssocID="{62D1F56A-3A14-4A95-B3C6-61D7A00F5BB7}" presName="topConnNode2" presStyleLbl="node2" presStyleIdx="0" presStyleCnt="0"/>
      <dgm:spPr/>
    </dgm:pt>
    <dgm:pt modelId="{30DC5379-A5B8-49B4-8F61-91347EB9A602}" type="pres">
      <dgm:prSet presAssocID="{62D1F56A-3A14-4A95-B3C6-61D7A00F5BB7}" presName="hierChild4" presStyleCnt="0"/>
      <dgm:spPr/>
    </dgm:pt>
    <dgm:pt modelId="{0A3BD782-5C70-4953-B87A-C140BBDF4DA4}" type="pres">
      <dgm:prSet presAssocID="{62D1F56A-3A14-4A95-B3C6-61D7A00F5BB7}" presName="hierChild5" presStyleCnt="0"/>
      <dgm:spPr/>
    </dgm:pt>
    <dgm:pt modelId="{989BD201-8569-4AA3-A6D1-FCECE4067C67}" type="pres">
      <dgm:prSet presAssocID="{47F437E3-0482-4B3B-B4AD-205CC330741E}" presName="Name28" presStyleLbl="parChTrans1D2" presStyleIdx="1" presStyleCnt="4"/>
      <dgm:spPr/>
    </dgm:pt>
    <dgm:pt modelId="{439E1A4C-AE98-4E7D-B49B-601502665545}" type="pres">
      <dgm:prSet presAssocID="{5588D347-0A3E-4135-9EAF-E5249E3CE676}" presName="hierRoot2" presStyleCnt="0">
        <dgm:presLayoutVars>
          <dgm:hierBranch val="init"/>
        </dgm:presLayoutVars>
      </dgm:prSet>
      <dgm:spPr/>
    </dgm:pt>
    <dgm:pt modelId="{9663195C-8DA3-483E-86B9-89313B83A552}" type="pres">
      <dgm:prSet presAssocID="{5588D347-0A3E-4135-9EAF-E5249E3CE676}" presName="rootComposite2" presStyleCnt="0"/>
      <dgm:spPr/>
    </dgm:pt>
    <dgm:pt modelId="{200FBF0C-D0BB-4E98-9548-C388A99EBB4F}" type="pres">
      <dgm:prSet presAssocID="{5588D347-0A3E-4135-9EAF-E5249E3CE676}" presName="rootText2" presStyleLbl="alignAcc1" presStyleIdx="0" presStyleCnt="0">
        <dgm:presLayoutVars>
          <dgm:chPref val="3"/>
        </dgm:presLayoutVars>
      </dgm:prSet>
      <dgm:spPr/>
    </dgm:pt>
    <dgm:pt modelId="{F6A3A09E-28B3-4CAA-95D4-56B8EAD3A0B1}" type="pres">
      <dgm:prSet presAssocID="{5588D347-0A3E-4135-9EAF-E5249E3CE676}" presName="topArc2" presStyleLbl="parChTrans1D1" presStyleIdx="4" presStyleCnt="10"/>
      <dgm:spPr/>
    </dgm:pt>
    <dgm:pt modelId="{7C5F427D-30E2-4797-A265-25697F022D5A}" type="pres">
      <dgm:prSet presAssocID="{5588D347-0A3E-4135-9EAF-E5249E3CE676}" presName="bottomArc2" presStyleLbl="parChTrans1D1" presStyleIdx="5" presStyleCnt="10"/>
      <dgm:spPr/>
    </dgm:pt>
    <dgm:pt modelId="{A2995D61-5C3F-4A6F-91AB-079D5D1C96A3}" type="pres">
      <dgm:prSet presAssocID="{5588D347-0A3E-4135-9EAF-E5249E3CE676}" presName="topConnNode2" presStyleLbl="node2" presStyleIdx="0" presStyleCnt="0"/>
      <dgm:spPr/>
    </dgm:pt>
    <dgm:pt modelId="{07CA6E7D-8E42-445C-86C6-C63960BA79A4}" type="pres">
      <dgm:prSet presAssocID="{5588D347-0A3E-4135-9EAF-E5249E3CE676}" presName="hierChild4" presStyleCnt="0"/>
      <dgm:spPr/>
    </dgm:pt>
    <dgm:pt modelId="{472E7850-0B74-42CB-8B54-788C2B1BAE4C}" type="pres">
      <dgm:prSet presAssocID="{5588D347-0A3E-4135-9EAF-E5249E3CE676}" presName="hierChild5" presStyleCnt="0"/>
      <dgm:spPr/>
    </dgm:pt>
    <dgm:pt modelId="{ED157E68-AF69-420A-800B-DA63CF086BD5}" type="pres">
      <dgm:prSet presAssocID="{49F35238-D1D3-4E16-B68A-927D6CA0166B}" presName="Name28" presStyleLbl="parChTrans1D2" presStyleIdx="2" presStyleCnt="4"/>
      <dgm:spPr/>
    </dgm:pt>
    <dgm:pt modelId="{03239FBC-F145-45E2-9E8A-7147DF217A69}" type="pres">
      <dgm:prSet presAssocID="{3143A0C1-156C-4A46-A96C-87107126D74E}" presName="hierRoot2" presStyleCnt="0">
        <dgm:presLayoutVars>
          <dgm:hierBranch val="init"/>
        </dgm:presLayoutVars>
      </dgm:prSet>
      <dgm:spPr/>
    </dgm:pt>
    <dgm:pt modelId="{1A9077F9-6F6C-4573-B7C1-ED76E6F954FA}" type="pres">
      <dgm:prSet presAssocID="{3143A0C1-156C-4A46-A96C-87107126D74E}" presName="rootComposite2" presStyleCnt="0"/>
      <dgm:spPr/>
    </dgm:pt>
    <dgm:pt modelId="{94F44528-2539-4113-AF2D-6E8D98428F96}" type="pres">
      <dgm:prSet presAssocID="{3143A0C1-156C-4A46-A96C-87107126D74E}" presName="rootText2" presStyleLbl="alignAcc1" presStyleIdx="0" presStyleCnt="0" custLinFactNeighborX="8050" custLinFactNeighborY="3594">
        <dgm:presLayoutVars>
          <dgm:chPref val="3"/>
        </dgm:presLayoutVars>
      </dgm:prSet>
      <dgm:spPr/>
    </dgm:pt>
    <dgm:pt modelId="{C28B1F13-3F48-4936-BC1C-644A56BCCF23}" type="pres">
      <dgm:prSet presAssocID="{3143A0C1-156C-4A46-A96C-87107126D74E}" presName="topArc2" presStyleLbl="parChTrans1D1" presStyleIdx="6" presStyleCnt="10"/>
      <dgm:spPr/>
    </dgm:pt>
    <dgm:pt modelId="{9217C1F0-CAC7-4F3F-A331-AE25B49395E5}" type="pres">
      <dgm:prSet presAssocID="{3143A0C1-156C-4A46-A96C-87107126D74E}" presName="bottomArc2" presStyleLbl="parChTrans1D1" presStyleIdx="7" presStyleCnt="10"/>
      <dgm:spPr/>
    </dgm:pt>
    <dgm:pt modelId="{C5F9AE8C-DA8C-4245-9568-E9060DBB5E05}" type="pres">
      <dgm:prSet presAssocID="{3143A0C1-156C-4A46-A96C-87107126D74E}" presName="topConnNode2" presStyleLbl="node2" presStyleIdx="0" presStyleCnt="0"/>
      <dgm:spPr/>
    </dgm:pt>
    <dgm:pt modelId="{22B9C6ED-90F1-4B39-B9AA-554901A14915}" type="pres">
      <dgm:prSet presAssocID="{3143A0C1-156C-4A46-A96C-87107126D74E}" presName="hierChild4" presStyleCnt="0"/>
      <dgm:spPr/>
    </dgm:pt>
    <dgm:pt modelId="{F9722E87-A785-4673-96E1-6C7BCABE8680}" type="pres">
      <dgm:prSet presAssocID="{3143A0C1-156C-4A46-A96C-87107126D74E}" presName="hierChild5" presStyleCnt="0"/>
      <dgm:spPr/>
    </dgm:pt>
    <dgm:pt modelId="{B4B9AA63-EB46-4CED-9922-630F4BA32B91}" type="pres">
      <dgm:prSet presAssocID="{4EA9147D-E83B-43A5-B91B-96C01231A97C}" presName="Name28" presStyleLbl="parChTrans1D2" presStyleIdx="3" presStyleCnt="4"/>
      <dgm:spPr/>
    </dgm:pt>
    <dgm:pt modelId="{7A7B670A-B730-4B62-B613-DF9B39E3B8A6}" type="pres">
      <dgm:prSet presAssocID="{461A08B0-0E0F-4BD0-9EF3-5836D7955C0F}" presName="hierRoot2" presStyleCnt="0">
        <dgm:presLayoutVars>
          <dgm:hierBranch val="init"/>
        </dgm:presLayoutVars>
      </dgm:prSet>
      <dgm:spPr/>
    </dgm:pt>
    <dgm:pt modelId="{8363347E-B244-44E5-913F-5E3104C9A0AB}" type="pres">
      <dgm:prSet presAssocID="{461A08B0-0E0F-4BD0-9EF3-5836D7955C0F}" presName="rootComposite2" presStyleCnt="0"/>
      <dgm:spPr/>
    </dgm:pt>
    <dgm:pt modelId="{9B63F662-DDBC-4E84-9B3E-28F9551504F9}" type="pres">
      <dgm:prSet presAssocID="{461A08B0-0E0F-4BD0-9EF3-5836D7955C0F}" presName="rootText2" presStyleLbl="alignAcc1" presStyleIdx="0" presStyleCnt="0">
        <dgm:presLayoutVars>
          <dgm:chPref val="3"/>
        </dgm:presLayoutVars>
      </dgm:prSet>
      <dgm:spPr/>
    </dgm:pt>
    <dgm:pt modelId="{903B4217-2B3F-47F2-ACB4-BA5628DF6C1A}" type="pres">
      <dgm:prSet presAssocID="{461A08B0-0E0F-4BD0-9EF3-5836D7955C0F}" presName="topArc2" presStyleLbl="parChTrans1D1" presStyleIdx="8" presStyleCnt="10"/>
      <dgm:spPr/>
    </dgm:pt>
    <dgm:pt modelId="{FF16BEF5-EDE7-4C06-AF99-E12CDFE01FD8}" type="pres">
      <dgm:prSet presAssocID="{461A08B0-0E0F-4BD0-9EF3-5836D7955C0F}" presName="bottomArc2" presStyleLbl="parChTrans1D1" presStyleIdx="9" presStyleCnt="10"/>
      <dgm:spPr/>
    </dgm:pt>
    <dgm:pt modelId="{A60ABE50-FB23-4146-A7B2-FA024C50346D}" type="pres">
      <dgm:prSet presAssocID="{461A08B0-0E0F-4BD0-9EF3-5836D7955C0F}" presName="topConnNode2" presStyleLbl="node2" presStyleIdx="0" presStyleCnt="0"/>
      <dgm:spPr/>
    </dgm:pt>
    <dgm:pt modelId="{9FAAAFC8-B831-44DF-811C-D536E8F9A324}" type="pres">
      <dgm:prSet presAssocID="{461A08B0-0E0F-4BD0-9EF3-5836D7955C0F}" presName="hierChild4" presStyleCnt="0"/>
      <dgm:spPr/>
    </dgm:pt>
    <dgm:pt modelId="{B4D9F5DE-22F2-4348-A57A-712675DF53E5}" type="pres">
      <dgm:prSet presAssocID="{461A08B0-0E0F-4BD0-9EF3-5836D7955C0F}" presName="hierChild5" presStyleCnt="0"/>
      <dgm:spPr/>
    </dgm:pt>
    <dgm:pt modelId="{8AB4D9E6-818B-47AF-907C-0E2357EA72B1}" type="pres">
      <dgm:prSet presAssocID="{D5F8A2BA-D739-47D7-B0B9-1B1676F59D02}" presName="hierChild3" presStyleCnt="0"/>
      <dgm:spPr/>
    </dgm:pt>
  </dgm:ptLst>
  <dgm:cxnLst>
    <dgm:cxn modelId="{127CD306-32BD-4F2C-B678-CCEC079917A3}" type="presOf" srcId="{D5F8A2BA-D739-47D7-B0B9-1B1676F59D02}" destId="{4E4F0C9A-6F66-4B93-BE2D-0B888928BE9B}" srcOrd="1" destOrd="0" presId="urn:microsoft.com/office/officeart/2008/layout/HalfCircleOrganizationChart"/>
    <dgm:cxn modelId="{849E9A13-27DA-495A-A200-4E2404772234}" type="presOf" srcId="{3143A0C1-156C-4A46-A96C-87107126D74E}" destId="{C5F9AE8C-DA8C-4245-9568-E9060DBB5E05}" srcOrd="1" destOrd="0" presId="urn:microsoft.com/office/officeart/2008/layout/HalfCircleOrganizationChart"/>
    <dgm:cxn modelId="{4B99361C-0D21-44B8-B429-D21A2F517323}" type="presOf" srcId="{62D1F56A-3A14-4A95-B3C6-61D7A00F5BB7}" destId="{0AC85F20-6324-41CB-9D4A-F3D0FC9ACEFA}" srcOrd="0" destOrd="0" presId="urn:microsoft.com/office/officeart/2008/layout/HalfCircleOrganizationChart"/>
    <dgm:cxn modelId="{BF1B7730-FAC6-4BB1-8302-014A8FDF0A27}" type="presOf" srcId="{3143A0C1-156C-4A46-A96C-87107126D74E}" destId="{94F44528-2539-4113-AF2D-6E8D98428F96}" srcOrd="0" destOrd="0" presId="urn:microsoft.com/office/officeart/2008/layout/HalfCircleOrganizationChart"/>
    <dgm:cxn modelId="{884C0E3B-9903-4A30-AC75-7EF6F5A114DC}" type="presOf" srcId="{4EA9147D-E83B-43A5-B91B-96C01231A97C}" destId="{B4B9AA63-EB46-4CED-9922-630F4BA32B91}" srcOrd="0" destOrd="0" presId="urn:microsoft.com/office/officeart/2008/layout/HalfCircleOrganizationChart"/>
    <dgm:cxn modelId="{FD9C083C-4540-4E7E-AA82-4F8BE1BEF85F}" type="presOf" srcId="{62D1F56A-3A14-4A95-B3C6-61D7A00F5BB7}" destId="{D616765F-4EFD-45C5-BFF6-4041AC2F8391}" srcOrd="1" destOrd="0" presId="urn:microsoft.com/office/officeart/2008/layout/HalfCircleOrganizationChart"/>
    <dgm:cxn modelId="{A9563C40-1E03-49BF-9107-1848CB748343}" type="presOf" srcId="{47F437E3-0482-4B3B-B4AD-205CC330741E}" destId="{989BD201-8569-4AA3-A6D1-FCECE4067C67}" srcOrd="0" destOrd="0" presId="urn:microsoft.com/office/officeart/2008/layout/HalfCircleOrganizationChart"/>
    <dgm:cxn modelId="{1874E35B-6320-42B1-95F2-5F16AA1998C9}" type="presOf" srcId="{461A08B0-0E0F-4BD0-9EF3-5836D7955C0F}" destId="{9B63F662-DDBC-4E84-9B3E-28F9551504F9}" srcOrd="0" destOrd="0" presId="urn:microsoft.com/office/officeart/2008/layout/HalfCircleOrganizationChart"/>
    <dgm:cxn modelId="{8B79485D-6A18-401D-875C-6CE03FFB5513}" srcId="{D5F8A2BA-D739-47D7-B0B9-1B1676F59D02}" destId="{62D1F56A-3A14-4A95-B3C6-61D7A00F5BB7}" srcOrd="0" destOrd="0" parTransId="{3FD0F4A2-1DC5-4D8E-A17B-300D5EB4AEC5}" sibTransId="{66E8F8DF-9F05-498E-A9B7-ECBE4182F151}"/>
    <dgm:cxn modelId="{BD52C066-E1A7-4D30-AFFF-C468458ECF3B}" type="presOf" srcId="{461A08B0-0E0F-4BD0-9EF3-5836D7955C0F}" destId="{A60ABE50-FB23-4146-A7B2-FA024C50346D}" srcOrd="1" destOrd="0" presId="urn:microsoft.com/office/officeart/2008/layout/HalfCircleOrganizationChart"/>
    <dgm:cxn modelId="{CC372151-14D1-4411-83B3-044A91E96ED4}" srcId="{D5F8A2BA-D739-47D7-B0B9-1B1676F59D02}" destId="{461A08B0-0E0F-4BD0-9EF3-5836D7955C0F}" srcOrd="3" destOrd="0" parTransId="{4EA9147D-E83B-43A5-B91B-96C01231A97C}" sibTransId="{38B3052E-CDE7-4703-88AF-35C3C5649B37}"/>
    <dgm:cxn modelId="{76FA1282-BAB9-4B28-BCC2-7CF604CD4FA9}" type="presOf" srcId="{D5F8A2BA-D739-47D7-B0B9-1B1676F59D02}" destId="{F5933022-3068-4870-93A7-EE32C615213F}" srcOrd="0" destOrd="0" presId="urn:microsoft.com/office/officeart/2008/layout/HalfCircleOrganizationChart"/>
    <dgm:cxn modelId="{6F11908B-97E2-4E50-BBAC-CC6E92A66E5F}" srcId="{D5F8A2BA-D739-47D7-B0B9-1B1676F59D02}" destId="{3143A0C1-156C-4A46-A96C-87107126D74E}" srcOrd="2" destOrd="0" parTransId="{49F35238-D1D3-4E16-B68A-927D6CA0166B}" sibTransId="{9B76FFD2-291A-4931-94DB-AD8B85303F5C}"/>
    <dgm:cxn modelId="{B90FF59F-00E7-4555-ABF8-B70F01CDA1B0}" type="presOf" srcId="{5588D347-0A3E-4135-9EAF-E5249E3CE676}" destId="{200FBF0C-D0BB-4E98-9548-C388A99EBB4F}" srcOrd="0" destOrd="0" presId="urn:microsoft.com/office/officeart/2008/layout/HalfCircleOrganizationChart"/>
    <dgm:cxn modelId="{988894A2-772E-4441-844E-5A2D7F4FBDF0}" type="presOf" srcId="{49F35238-D1D3-4E16-B68A-927D6CA0166B}" destId="{ED157E68-AF69-420A-800B-DA63CF086BD5}" srcOrd="0" destOrd="0" presId="urn:microsoft.com/office/officeart/2008/layout/HalfCircleOrganizationChart"/>
    <dgm:cxn modelId="{AA4B01B7-AB67-40D9-9B9E-B1A9A0FB4CF5}" type="presOf" srcId="{3FD0F4A2-1DC5-4D8E-A17B-300D5EB4AEC5}" destId="{025543DE-3446-4732-8DE3-B4D56EE504D4}" srcOrd="0" destOrd="0" presId="urn:microsoft.com/office/officeart/2008/layout/HalfCircleOrganizationChart"/>
    <dgm:cxn modelId="{5749B6C7-CDC9-40C5-9E18-B9B9DFF039B7}" srcId="{D5F8A2BA-D739-47D7-B0B9-1B1676F59D02}" destId="{5588D347-0A3E-4135-9EAF-E5249E3CE676}" srcOrd="1" destOrd="0" parTransId="{47F437E3-0482-4B3B-B4AD-205CC330741E}" sibTransId="{9A2EAAAF-E097-4218-BEB3-6B3DAB5F2613}"/>
    <dgm:cxn modelId="{0929F6DD-F55C-4603-9FC9-1AE2EAD0F02C}" type="presOf" srcId="{5588D347-0A3E-4135-9EAF-E5249E3CE676}" destId="{A2995D61-5C3F-4A6F-91AB-079D5D1C96A3}" srcOrd="1" destOrd="0" presId="urn:microsoft.com/office/officeart/2008/layout/HalfCircleOrganizationChart"/>
    <dgm:cxn modelId="{28BB8DEC-C5DF-43CD-B78C-0BE07D92DEAF}" srcId="{A6D03344-9ECA-4D71-B502-9255E9943B42}" destId="{D5F8A2BA-D739-47D7-B0B9-1B1676F59D02}" srcOrd="0" destOrd="0" parTransId="{1C10E33D-13B0-4DCB-901C-6A85556FF2AE}" sibTransId="{61DEA0E5-038F-488D-BD33-0D6FD144F75F}"/>
    <dgm:cxn modelId="{A97C56FB-5456-4E36-8557-160FD3B9492A}" type="presOf" srcId="{A6D03344-9ECA-4D71-B502-9255E9943B42}" destId="{84AE11DA-B6C9-4F60-BC1A-AFEB1BF8584E}" srcOrd="0" destOrd="0" presId="urn:microsoft.com/office/officeart/2008/layout/HalfCircleOrganizationChart"/>
    <dgm:cxn modelId="{6BF3BCBC-F252-4A7F-A34B-076FD7E2D2BF}" type="presParOf" srcId="{84AE11DA-B6C9-4F60-BC1A-AFEB1BF8584E}" destId="{05D5DB23-959E-4DBD-9507-8544353C106A}" srcOrd="0" destOrd="0" presId="urn:microsoft.com/office/officeart/2008/layout/HalfCircleOrganizationChart"/>
    <dgm:cxn modelId="{29FAF300-FBF6-41EA-9D47-08F407AF21A4}" type="presParOf" srcId="{05D5DB23-959E-4DBD-9507-8544353C106A}" destId="{4DA721EA-CDC4-4C52-81CB-80223490C0C2}" srcOrd="0" destOrd="0" presId="urn:microsoft.com/office/officeart/2008/layout/HalfCircleOrganizationChart"/>
    <dgm:cxn modelId="{9D9E0DA8-90F3-4DFC-9C24-973194017E07}" type="presParOf" srcId="{4DA721EA-CDC4-4C52-81CB-80223490C0C2}" destId="{F5933022-3068-4870-93A7-EE32C615213F}" srcOrd="0" destOrd="0" presId="urn:microsoft.com/office/officeart/2008/layout/HalfCircleOrganizationChart"/>
    <dgm:cxn modelId="{52629E57-0CC4-4527-A95C-6CDD340970F8}" type="presParOf" srcId="{4DA721EA-CDC4-4C52-81CB-80223490C0C2}" destId="{5860C223-8FC9-4AAB-B09B-BF792CF7619F}" srcOrd="1" destOrd="0" presId="urn:microsoft.com/office/officeart/2008/layout/HalfCircleOrganizationChart"/>
    <dgm:cxn modelId="{DC47D060-45ED-44CF-9C7C-A592AA38CBC8}" type="presParOf" srcId="{4DA721EA-CDC4-4C52-81CB-80223490C0C2}" destId="{02C3B8CD-AEF1-4C21-AF39-5FE966E1B8A9}" srcOrd="2" destOrd="0" presId="urn:microsoft.com/office/officeart/2008/layout/HalfCircleOrganizationChart"/>
    <dgm:cxn modelId="{C635F278-71FF-4AAA-B8EE-BA732C05987F}" type="presParOf" srcId="{4DA721EA-CDC4-4C52-81CB-80223490C0C2}" destId="{4E4F0C9A-6F66-4B93-BE2D-0B888928BE9B}" srcOrd="3" destOrd="0" presId="urn:microsoft.com/office/officeart/2008/layout/HalfCircleOrganizationChart"/>
    <dgm:cxn modelId="{AA9BB2F3-CCF6-48F6-BC67-9F3A734991A0}" type="presParOf" srcId="{05D5DB23-959E-4DBD-9507-8544353C106A}" destId="{660202FB-4D4A-4E2D-A80B-79D003DD651E}" srcOrd="1" destOrd="0" presId="urn:microsoft.com/office/officeart/2008/layout/HalfCircleOrganizationChart"/>
    <dgm:cxn modelId="{0752C019-17EB-41DD-BE06-A9EA74648B94}" type="presParOf" srcId="{660202FB-4D4A-4E2D-A80B-79D003DD651E}" destId="{025543DE-3446-4732-8DE3-B4D56EE504D4}" srcOrd="0" destOrd="0" presId="urn:microsoft.com/office/officeart/2008/layout/HalfCircleOrganizationChart"/>
    <dgm:cxn modelId="{0B849D5C-A5FD-41E3-B887-49FA6CDABD64}" type="presParOf" srcId="{660202FB-4D4A-4E2D-A80B-79D003DD651E}" destId="{F17F6579-AB2C-4F80-8D87-92F913D45755}" srcOrd="1" destOrd="0" presId="urn:microsoft.com/office/officeart/2008/layout/HalfCircleOrganizationChart"/>
    <dgm:cxn modelId="{2E35BA2F-9074-4050-AF39-5C70C7599ABB}" type="presParOf" srcId="{F17F6579-AB2C-4F80-8D87-92F913D45755}" destId="{113E1136-67FF-4412-A63E-E3C47B17E582}" srcOrd="0" destOrd="0" presId="urn:microsoft.com/office/officeart/2008/layout/HalfCircleOrganizationChart"/>
    <dgm:cxn modelId="{80806979-1179-4954-8735-5F796F6A5E26}" type="presParOf" srcId="{113E1136-67FF-4412-A63E-E3C47B17E582}" destId="{0AC85F20-6324-41CB-9D4A-F3D0FC9ACEFA}" srcOrd="0" destOrd="0" presId="urn:microsoft.com/office/officeart/2008/layout/HalfCircleOrganizationChart"/>
    <dgm:cxn modelId="{320DF5FA-1326-44BB-82F0-DBAB25F67461}" type="presParOf" srcId="{113E1136-67FF-4412-A63E-E3C47B17E582}" destId="{C3C88F99-12A0-4893-8AED-505D84BFD2C3}" srcOrd="1" destOrd="0" presId="urn:microsoft.com/office/officeart/2008/layout/HalfCircleOrganizationChart"/>
    <dgm:cxn modelId="{EB2EAD38-51E1-4C32-B581-EE7DE404B1D0}" type="presParOf" srcId="{113E1136-67FF-4412-A63E-E3C47B17E582}" destId="{951DC435-3814-41FA-AF5B-C7298E2C3A18}" srcOrd="2" destOrd="0" presId="urn:microsoft.com/office/officeart/2008/layout/HalfCircleOrganizationChart"/>
    <dgm:cxn modelId="{C28E0491-0207-48C6-88A4-23CCE81DCF25}" type="presParOf" srcId="{113E1136-67FF-4412-A63E-E3C47B17E582}" destId="{D616765F-4EFD-45C5-BFF6-4041AC2F8391}" srcOrd="3" destOrd="0" presId="urn:microsoft.com/office/officeart/2008/layout/HalfCircleOrganizationChart"/>
    <dgm:cxn modelId="{AF934609-839B-4725-8829-61FB708A75C5}" type="presParOf" srcId="{F17F6579-AB2C-4F80-8D87-92F913D45755}" destId="{30DC5379-A5B8-49B4-8F61-91347EB9A602}" srcOrd="1" destOrd="0" presId="urn:microsoft.com/office/officeart/2008/layout/HalfCircleOrganizationChart"/>
    <dgm:cxn modelId="{3F2D712B-C1F1-4983-9CD0-4A7205C29929}" type="presParOf" srcId="{F17F6579-AB2C-4F80-8D87-92F913D45755}" destId="{0A3BD782-5C70-4953-B87A-C140BBDF4DA4}" srcOrd="2" destOrd="0" presId="urn:microsoft.com/office/officeart/2008/layout/HalfCircleOrganizationChart"/>
    <dgm:cxn modelId="{BEABB23D-151A-4F57-86E8-79BAD8043BF5}" type="presParOf" srcId="{660202FB-4D4A-4E2D-A80B-79D003DD651E}" destId="{989BD201-8569-4AA3-A6D1-FCECE4067C67}" srcOrd="2" destOrd="0" presId="urn:microsoft.com/office/officeart/2008/layout/HalfCircleOrganizationChart"/>
    <dgm:cxn modelId="{191C7BC5-687C-48E8-B99B-077B33EB824E}" type="presParOf" srcId="{660202FB-4D4A-4E2D-A80B-79D003DD651E}" destId="{439E1A4C-AE98-4E7D-B49B-601502665545}" srcOrd="3" destOrd="0" presId="urn:microsoft.com/office/officeart/2008/layout/HalfCircleOrganizationChart"/>
    <dgm:cxn modelId="{D0C63CF0-9270-4BE1-BD46-598906CFD25A}" type="presParOf" srcId="{439E1A4C-AE98-4E7D-B49B-601502665545}" destId="{9663195C-8DA3-483E-86B9-89313B83A552}" srcOrd="0" destOrd="0" presId="urn:microsoft.com/office/officeart/2008/layout/HalfCircleOrganizationChart"/>
    <dgm:cxn modelId="{A05CB130-2A54-4438-B02F-999E818B530C}" type="presParOf" srcId="{9663195C-8DA3-483E-86B9-89313B83A552}" destId="{200FBF0C-D0BB-4E98-9548-C388A99EBB4F}" srcOrd="0" destOrd="0" presId="urn:microsoft.com/office/officeart/2008/layout/HalfCircleOrganizationChart"/>
    <dgm:cxn modelId="{F76607F1-D2F0-4A20-8302-592FCFF4C3A6}" type="presParOf" srcId="{9663195C-8DA3-483E-86B9-89313B83A552}" destId="{F6A3A09E-28B3-4CAA-95D4-56B8EAD3A0B1}" srcOrd="1" destOrd="0" presId="urn:microsoft.com/office/officeart/2008/layout/HalfCircleOrganizationChart"/>
    <dgm:cxn modelId="{576F037A-D1CD-4DC6-AB74-999198E06D36}" type="presParOf" srcId="{9663195C-8DA3-483E-86B9-89313B83A552}" destId="{7C5F427D-30E2-4797-A265-25697F022D5A}" srcOrd="2" destOrd="0" presId="urn:microsoft.com/office/officeart/2008/layout/HalfCircleOrganizationChart"/>
    <dgm:cxn modelId="{FACCCB6E-8B7A-4D23-882B-EF1B13FF2C04}" type="presParOf" srcId="{9663195C-8DA3-483E-86B9-89313B83A552}" destId="{A2995D61-5C3F-4A6F-91AB-079D5D1C96A3}" srcOrd="3" destOrd="0" presId="urn:microsoft.com/office/officeart/2008/layout/HalfCircleOrganizationChart"/>
    <dgm:cxn modelId="{A9A2E433-0009-4A63-96DC-2D89DBBE652F}" type="presParOf" srcId="{439E1A4C-AE98-4E7D-B49B-601502665545}" destId="{07CA6E7D-8E42-445C-86C6-C63960BA79A4}" srcOrd="1" destOrd="0" presId="urn:microsoft.com/office/officeart/2008/layout/HalfCircleOrganizationChart"/>
    <dgm:cxn modelId="{78CB273B-E254-405A-8894-BB92EEDFE4BF}" type="presParOf" srcId="{439E1A4C-AE98-4E7D-B49B-601502665545}" destId="{472E7850-0B74-42CB-8B54-788C2B1BAE4C}" srcOrd="2" destOrd="0" presId="urn:microsoft.com/office/officeart/2008/layout/HalfCircleOrganizationChart"/>
    <dgm:cxn modelId="{BC147086-72C7-44E1-BF80-584C86CEA7A7}" type="presParOf" srcId="{660202FB-4D4A-4E2D-A80B-79D003DD651E}" destId="{ED157E68-AF69-420A-800B-DA63CF086BD5}" srcOrd="4" destOrd="0" presId="urn:microsoft.com/office/officeart/2008/layout/HalfCircleOrganizationChart"/>
    <dgm:cxn modelId="{B49286BD-3B33-4417-8BFF-EF33CC5C5382}" type="presParOf" srcId="{660202FB-4D4A-4E2D-A80B-79D003DD651E}" destId="{03239FBC-F145-45E2-9E8A-7147DF217A69}" srcOrd="5" destOrd="0" presId="urn:microsoft.com/office/officeart/2008/layout/HalfCircleOrganizationChart"/>
    <dgm:cxn modelId="{3E336057-01BF-443F-A3E9-03496A6FD3CF}" type="presParOf" srcId="{03239FBC-F145-45E2-9E8A-7147DF217A69}" destId="{1A9077F9-6F6C-4573-B7C1-ED76E6F954FA}" srcOrd="0" destOrd="0" presId="urn:microsoft.com/office/officeart/2008/layout/HalfCircleOrganizationChart"/>
    <dgm:cxn modelId="{F8109B67-46F3-479A-A04A-782E7395F278}" type="presParOf" srcId="{1A9077F9-6F6C-4573-B7C1-ED76E6F954FA}" destId="{94F44528-2539-4113-AF2D-6E8D98428F96}" srcOrd="0" destOrd="0" presId="urn:microsoft.com/office/officeart/2008/layout/HalfCircleOrganizationChart"/>
    <dgm:cxn modelId="{B403A09A-5C53-4DC8-812A-79D6152F6ED7}" type="presParOf" srcId="{1A9077F9-6F6C-4573-B7C1-ED76E6F954FA}" destId="{C28B1F13-3F48-4936-BC1C-644A56BCCF23}" srcOrd="1" destOrd="0" presId="urn:microsoft.com/office/officeart/2008/layout/HalfCircleOrganizationChart"/>
    <dgm:cxn modelId="{1702246C-67DF-4C31-A28B-0CA1B5174536}" type="presParOf" srcId="{1A9077F9-6F6C-4573-B7C1-ED76E6F954FA}" destId="{9217C1F0-CAC7-4F3F-A331-AE25B49395E5}" srcOrd="2" destOrd="0" presId="urn:microsoft.com/office/officeart/2008/layout/HalfCircleOrganizationChart"/>
    <dgm:cxn modelId="{485E5EA7-406D-4164-AA7A-FD75E63DF52E}" type="presParOf" srcId="{1A9077F9-6F6C-4573-B7C1-ED76E6F954FA}" destId="{C5F9AE8C-DA8C-4245-9568-E9060DBB5E05}" srcOrd="3" destOrd="0" presId="urn:microsoft.com/office/officeart/2008/layout/HalfCircleOrganizationChart"/>
    <dgm:cxn modelId="{39AB3FEF-3F90-4095-AD5A-790C08745AF8}" type="presParOf" srcId="{03239FBC-F145-45E2-9E8A-7147DF217A69}" destId="{22B9C6ED-90F1-4B39-B9AA-554901A14915}" srcOrd="1" destOrd="0" presId="urn:microsoft.com/office/officeart/2008/layout/HalfCircleOrganizationChart"/>
    <dgm:cxn modelId="{65FDC30B-9B7A-436E-BC12-21C7FABFD4B1}" type="presParOf" srcId="{03239FBC-F145-45E2-9E8A-7147DF217A69}" destId="{F9722E87-A785-4673-96E1-6C7BCABE8680}" srcOrd="2" destOrd="0" presId="urn:microsoft.com/office/officeart/2008/layout/HalfCircleOrganizationChart"/>
    <dgm:cxn modelId="{B41085E6-42E1-4607-85DD-5FC80DBDDDEC}" type="presParOf" srcId="{660202FB-4D4A-4E2D-A80B-79D003DD651E}" destId="{B4B9AA63-EB46-4CED-9922-630F4BA32B91}" srcOrd="6" destOrd="0" presId="urn:microsoft.com/office/officeart/2008/layout/HalfCircleOrganizationChart"/>
    <dgm:cxn modelId="{485DC3F3-FA7A-4DE0-B1DC-51425F44E7DF}" type="presParOf" srcId="{660202FB-4D4A-4E2D-A80B-79D003DD651E}" destId="{7A7B670A-B730-4B62-B613-DF9B39E3B8A6}" srcOrd="7" destOrd="0" presId="urn:microsoft.com/office/officeart/2008/layout/HalfCircleOrganizationChart"/>
    <dgm:cxn modelId="{CB343D5F-BAFF-4C9E-BB4D-1065667F2E7E}" type="presParOf" srcId="{7A7B670A-B730-4B62-B613-DF9B39E3B8A6}" destId="{8363347E-B244-44E5-913F-5E3104C9A0AB}" srcOrd="0" destOrd="0" presId="urn:microsoft.com/office/officeart/2008/layout/HalfCircleOrganizationChart"/>
    <dgm:cxn modelId="{7F35DA79-D751-48EB-A750-A57BBE4353FD}" type="presParOf" srcId="{8363347E-B244-44E5-913F-5E3104C9A0AB}" destId="{9B63F662-DDBC-4E84-9B3E-28F9551504F9}" srcOrd="0" destOrd="0" presId="urn:microsoft.com/office/officeart/2008/layout/HalfCircleOrganizationChart"/>
    <dgm:cxn modelId="{04A4AC74-C401-4DBD-AF8E-D4DDCDE4F554}" type="presParOf" srcId="{8363347E-B244-44E5-913F-5E3104C9A0AB}" destId="{903B4217-2B3F-47F2-ACB4-BA5628DF6C1A}" srcOrd="1" destOrd="0" presId="urn:microsoft.com/office/officeart/2008/layout/HalfCircleOrganizationChart"/>
    <dgm:cxn modelId="{DB36479D-BF95-45E4-8649-CEC1ABF3735D}" type="presParOf" srcId="{8363347E-B244-44E5-913F-5E3104C9A0AB}" destId="{FF16BEF5-EDE7-4C06-AF99-E12CDFE01FD8}" srcOrd="2" destOrd="0" presId="urn:microsoft.com/office/officeart/2008/layout/HalfCircleOrganizationChart"/>
    <dgm:cxn modelId="{5382A018-7FB5-41B1-AB55-0572D17C4625}" type="presParOf" srcId="{8363347E-B244-44E5-913F-5E3104C9A0AB}" destId="{A60ABE50-FB23-4146-A7B2-FA024C50346D}" srcOrd="3" destOrd="0" presId="urn:microsoft.com/office/officeart/2008/layout/HalfCircleOrganizationChart"/>
    <dgm:cxn modelId="{6EBB401E-BBF1-4D95-AC4F-AFDB68B9EEC6}" type="presParOf" srcId="{7A7B670A-B730-4B62-B613-DF9B39E3B8A6}" destId="{9FAAAFC8-B831-44DF-811C-D536E8F9A324}" srcOrd="1" destOrd="0" presId="urn:microsoft.com/office/officeart/2008/layout/HalfCircleOrganizationChart"/>
    <dgm:cxn modelId="{75AE8EBA-1C60-4143-ADF6-6EC293B8B61A}" type="presParOf" srcId="{7A7B670A-B730-4B62-B613-DF9B39E3B8A6}" destId="{B4D9F5DE-22F2-4348-A57A-712675DF53E5}" srcOrd="2" destOrd="0" presId="urn:microsoft.com/office/officeart/2008/layout/HalfCircleOrganizationChart"/>
    <dgm:cxn modelId="{448EAEEA-2825-4865-994D-E0044CC2D913}" type="presParOf" srcId="{05D5DB23-959E-4DBD-9507-8544353C106A}" destId="{8AB4D9E6-818B-47AF-907C-0E2357EA72B1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CE2FEBD-1588-4C08-BF3F-9D2D5D8D9EA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C6E00AA6-0D22-473A-A1DC-524308CCA61F}">
      <dgm:prSet phldrT="[טקסט]" custT="1"/>
      <dgm:spPr>
        <a:solidFill>
          <a:srgbClr val="516730"/>
        </a:solidFill>
        <a:ln>
          <a:noFill/>
        </a:ln>
      </dgm:spPr>
      <dgm:t>
        <a:bodyPr/>
        <a:lstStyle/>
        <a:p>
          <a:pPr rtl="1"/>
          <a:endParaRPr lang="he-IL" sz="1800" dirty="0">
            <a:latin typeface="Assistant" panose="00000500000000000000" pitchFamily="2" charset="-79"/>
            <a:cs typeface="Assistant" panose="00000500000000000000" pitchFamily="2" charset="-79"/>
          </a:endParaRPr>
        </a:p>
        <a:p>
          <a:pPr rtl="1"/>
          <a:r>
            <a:rPr lang="he-IL" sz="1600" dirty="0">
              <a:latin typeface="Assistant" panose="00000500000000000000" pitchFamily="2" charset="-79"/>
              <a:cs typeface="Assistant" panose="00000500000000000000" pitchFamily="2" charset="-79"/>
            </a:rPr>
            <a:t>קשר מול עו"ס הרשות המקומית </a:t>
          </a:r>
        </a:p>
      </dgm:t>
    </dgm:pt>
    <dgm:pt modelId="{79CA0FFE-F118-4C92-8F23-0D250297ECE4}" type="parTrans" cxnId="{B07468E8-FE06-4037-97BE-76329BEF969D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D0DDC518-8768-465E-84CB-77325695C545}" type="sibTrans" cxnId="{B07468E8-FE06-4037-97BE-76329BEF969D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184FA71D-CEE1-413B-B33B-14FB4AB7B191}">
      <dgm:prSet phldrT="[טקסט]" custT="1"/>
      <dgm:spPr>
        <a:solidFill>
          <a:schemeClr val="bg1">
            <a:lumMod val="95000"/>
          </a:schemeClr>
        </a:solidFill>
        <a:ln>
          <a:noFill/>
        </a:ln>
      </dgm:spPr>
      <dgm:t>
        <a:bodyPr/>
        <a:lstStyle/>
        <a:p>
          <a:pPr rtl="1">
            <a:buFontTx/>
            <a:buNone/>
          </a:pPr>
          <a:r>
            <a:rPr lang="he-IL" altLang="he-IL" sz="1800" b="1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עו"ס ברשות המקומית</a:t>
          </a:r>
          <a:endParaRPr lang="he-IL" sz="1800" b="1" dirty="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B21EFD23-736E-4563-9042-4B37BEBEF023}" type="parTrans" cxnId="{5CC2259F-11DB-41B4-843E-DCC55021BBF5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5F5C36A2-6928-41E2-8D5A-5FBB7C249C18}" type="sibTrans" cxnId="{5CC2259F-11DB-41B4-843E-DCC55021BBF5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E38FBD23-7521-433B-9DC2-A8E03674EA3D}">
      <dgm:prSet phldrT="[טקסט]" custT="1"/>
      <dgm:spPr>
        <a:solidFill>
          <a:srgbClr val="516730"/>
        </a:solidFill>
        <a:ln>
          <a:noFill/>
        </a:ln>
      </dgm:spPr>
      <dgm:t>
        <a:bodyPr/>
        <a:lstStyle/>
        <a:p>
          <a:pPr rtl="1"/>
          <a:r>
            <a:rPr lang="he-IL" sz="1600" dirty="0">
              <a:latin typeface="Assistant" panose="00000500000000000000" pitchFamily="2" charset="-79"/>
              <a:cs typeface="Assistant" panose="00000500000000000000" pitchFamily="2" charset="-79"/>
            </a:rPr>
            <a:t>קליטת פנייה והערכות </a:t>
          </a:r>
        </a:p>
      </dgm:t>
    </dgm:pt>
    <dgm:pt modelId="{55CB5297-100D-491C-BA4A-C37D76E40B0A}" type="parTrans" cxnId="{18B5108D-AEFD-4367-814A-20FBB04CFC47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A87B933D-E7AF-4486-9672-4FA4F2B66391}" type="sibTrans" cxnId="{18B5108D-AEFD-4367-814A-20FBB04CFC47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43910D62-9AAE-4022-95CF-FE046BF05E4F}">
      <dgm:prSet phldrT="[טקסט]" custT="1"/>
      <dgm:spPr>
        <a:solidFill>
          <a:schemeClr val="bg1">
            <a:lumMod val="95000"/>
          </a:schemeClr>
        </a:solidFill>
        <a:ln>
          <a:noFill/>
        </a:ln>
      </dgm:spPr>
      <dgm:t>
        <a:bodyPr/>
        <a:lstStyle/>
        <a:p>
          <a:pPr rtl="1"/>
          <a:r>
            <a:rPr lang="he-IL" altLang="he-IL" sz="18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חלוקת ההפניות למורים במחוז</a:t>
          </a:r>
          <a:endParaRPr lang="he-IL" sz="1800" dirty="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FBD1227C-6787-4E19-BE9B-5012EAE31CC7}" type="parTrans" cxnId="{BA7C7A4B-9794-45DA-A0B4-28CD94E686CA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242F30C7-5DD8-471B-9D9B-9B944C12C2BD}" type="sibTrans" cxnId="{BA7C7A4B-9794-45DA-A0B4-28CD94E686CA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933E05DC-2997-411D-A75B-52D28D372AB5}">
      <dgm:prSet phldrT="[טקסט]" custT="1"/>
      <dgm:spPr>
        <a:solidFill>
          <a:schemeClr val="bg1">
            <a:lumMod val="95000"/>
          </a:schemeClr>
        </a:solidFill>
        <a:ln>
          <a:noFill/>
        </a:ln>
      </dgm:spPr>
      <dgm:t>
        <a:bodyPr/>
        <a:lstStyle/>
        <a:p>
          <a:pPr rtl="1"/>
          <a:r>
            <a:rPr lang="he-IL" altLang="he-IL" sz="18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תיאום טלפוני ראשוני</a:t>
          </a:r>
          <a:endParaRPr lang="he-IL" sz="1800" dirty="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1FB4EC76-1961-46D0-B468-83D1B37D2E1E}" type="parTrans" cxnId="{841ED86D-8338-4730-91F3-154E2607EAC0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B9D2E833-94D8-4A50-B192-98514F508B42}" type="sibTrans" cxnId="{841ED86D-8338-4730-91F3-154E2607EAC0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20AB9714-DD83-4FAE-AE17-0B74B7D4125B}">
      <dgm:prSet phldrT="[טקסט]" custT="1"/>
      <dgm:spPr>
        <a:solidFill>
          <a:srgbClr val="516730"/>
        </a:solidFill>
        <a:ln>
          <a:noFill/>
        </a:ln>
      </dgm:spPr>
      <dgm:t>
        <a:bodyPr/>
        <a:lstStyle/>
        <a:p>
          <a:pPr rtl="1"/>
          <a:r>
            <a:rPr lang="he-IL" sz="1600" dirty="0">
              <a:latin typeface="Assistant" panose="00000500000000000000" pitchFamily="2" charset="-79"/>
              <a:cs typeface="Assistant" panose="00000500000000000000" pitchFamily="2" charset="-79"/>
            </a:rPr>
            <a:t>תהליך מול מקבל השירות</a:t>
          </a:r>
          <a:r>
            <a:rPr lang="he-IL" sz="1800" dirty="0">
              <a:latin typeface="Assistant" panose="00000500000000000000" pitchFamily="2" charset="-79"/>
              <a:cs typeface="Assistant" panose="00000500000000000000" pitchFamily="2" charset="-79"/>
            </a:rPr>
            <a:t> </a:t>
          </a:r>
        </a:p>
      </dgm:t>
    </dgm:pt>
    <dgm:pt modelId="{9FCEFDC0-6A86-47E8-8609-9EA795BBF4D2}" type="parTrans" cxnId="{62AB70A7-CCBC-4F54-AA97-F61BB209EA61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5AEDE398-8C59-4C5E-8331-75AC4E299F84}" type="sibTrans" cxnId="{62AB70A7-CCBC-4F54-AA97-F61BB209EA61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0E75A26A-EAE6-410A-9FBE-8F6AAA0DAD36}">
      <dgm:prSet phldrT="[טקסט]" custT="1"/>
      <dgm:spPr>
        <a:solidFill>
          <a:schemeClr val="bg1">
            <a:lumMod val="95000"/>
          </a:schemeClr>
        </a:solidFill>
        <a:ln>
          <a:noFill/>
        </a:ln>
      </dgm:spPr>
      <dgm:t>
        <a:bodyPr/>
        <a:lstStyle/>
        <a:p>
          <a:pPr rtl="1">
            <a:buNone/>
          </a:pPr>
          <a:r>
            <a:rPr lang="he-IL" altLang="he-IL" sz="1800" b="1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היכרות</a:t>
          </a:r>
          <a:r>
            <a:rPr lang="he-IL" altLang="he-IL" sz="18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: </a:t>
          </a:r>
          <a:r>
            <a:rPr lang="he-IL" altLang="he-IL" sz="1800" dirty="0" err="1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אינטייק</a:t>
          </a:r>
          <a:r>
            <a:rPr lang="he-IL" altLang="he-IL" sz="18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, הערכת התפקוד וגיבוש תכנית התערבות בשיתוף מקבל השירות</a:t>
          </a:r>
          <a:endParaRPr lang="he-IL" sz="1800" dirty="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71BD0D4B-688A-40EF-8AEA-A1CC5FEC9D98}" type="parTrans" cxnId="{8C352330-94C2-49B2-B306-67A84B9CF410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22A3701F-A5FF-46FC-A525-0B819785B287}" type="sibTrans" cxnId="{8C352330-94C2-49B2-B306-67A84B9CF410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7AF084CE-8B46-422B-95E1-D31EBB6121EF}">
      <dgm:prSet phldrT="[טקסט]" custT="1"/>
      <dgm:spPr>
        <a:solidFill>
          <a:schemeClr val="bg1">
            <a:lumMod val="95000"/>
          </a:schemeClr>
        </a:solidFill>
        <a:ln>
          <a:noFill/>
        </a:ln>
      </dgm:spPr>
      <dgm:t>
        <a:bodyPr/>
        <a:lstStyle/>
        <a:p>
          <a:pPr rtl="1">
            <a:buNone/>
          </a:pPr>
          <a:r>
            <a:rPr lang="he-IL" altLang="he-IL" sz="1800" b="1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יישום</a:t>
          </a:r>
          <a:r>
            <a:rPr lang="he-IL" altLang="he-IL" sz="18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: תהליך ההתערבות ועבודה בשיתוף ממשקים</a:t>
          </a:r>
          <a:endParaRPr lang="he-IL" sz="1800" dirty="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FB4A533C-3838-4313-94CC-8DDDACB2DC96}" type="parTrans" cxnId="{0FFA6774-E489-457D-975D-34047CEEDC47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6B055084-4F14-4BFE-9DB0-EE82BA4979BA}" type="sibTrans" cxnId="{0FFA6774-E489-457D-975D-34047CEEDC47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82781C2E-9A95-4972-A96F-E6A157A92F29}">
      <dgm:prSet phldrT="[טקסט]" custT="1"/>
      <dgm:spPr>
        <a:solidFill>
          <a:schemeClr val="bg1">
            <a:lumMod val="95000"/>
          </a:schemeClr>
        </a:solidFill>
        <a:ln>
          <a:noFill/>
        </a:ln>
      </dgm:spPr>
      <dgm:t>
        <a:bodyPr/>
        <a:lstStyle/>
        <a:p>
          <a:pPr rtl="1">
            <a:buNone/>
          </a:pPr>
          <a:r>
            <a:rPr lang="he-IL" altLang="he-IL" sz="1800" b="1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פרידה</a:t>
          </a:r>
          <a:r>
            <a:rPr lang="he-IL" altLang="he-IL" sz="18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: סיום ההתערבות </a:t>
          </a:r>
          <a:endParaRPr lang="he-IL" sz="1800" dirty="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616477C0-82F2-4E6E-9A8C-F20EBB1DC93A}" type="parTrans" cxnId="{42133754-0D46-4414-AF0E-6D83819C7F92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66933D22-918F-4FDD-B6D7-4C079144F312}" type="sibTrans" cxnId="{42133754-0D46-4414-AF0E-6D83819C7F92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FD7332EE-01DC-43BF-842B-E1894EC97F8F}">
      <dgm:prSet phldrT="[טקסט]" custT="1"/>
      <dgm:spPr>
        <a:solidFill>
          <a:schemeClr val="bg1">
            <a:lumMod val="95000"/>
          </a:schemeClr>
        </a:solidFill>
        <a:ln>
          <a:noFill/>
        </a:ln>
      </dgm:spPr>
      <dgm:t>
        <a:bodyPr/>
        <a:lstStyle/>
        <a:p>
          <a:pPr rtl="1"/>
          <a:r>
            <a:rPr lang="he-IL" altLang="he-IL" sz="18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קליטת הפנייה בתחום הדרכה שיקומית  </a:t>
          </a:r>
          <a:r>
            <a:rPr lang="he-IL" sz="18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 </a:t>
          </a:r>
          <a:endParaRPr lang="he-IL" sz="1800" dirty="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E6EDEFE1-0A40-4906-A668-C5BA94DF2473}" type="parTrans" cxnId="{3147ABA4-5476-4C57-B096-03799C2FAA4B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1933DB0D-6DE1-4784-8B09-7DC8307B9770}" type="sibTrans" cxnId="{3147ABA4-5476-4C57-B096-03799C2FAA4B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87BC823C-372B-4C3D-9F5A-385E0D4DEF4F}">
      <dgm:prSet phldrT="[טקסט]" custT="1"/>
      <dgm:spPr>
        <a:solidFill>
          <a:schemeClr val="bg1">
            <a:lumMod val="95000"/>
          </a:schemeClr>
        </a:solidFill>
        <a:ln>
          <a:noFill/>
        </a:ln>
      </dgm:spPr>
      <dgm:t>
        <a:bodyPr/>
        <a:lstStyle/>
        <a:p>
          <a:pPr rtl="1">
            <a:buFontTx/>
            <a:buNone/>
          </a:pPr>
          <a:r>
            <a:rPr lang="he-IL" altLang="he-IL" sz="1800" dirty="0" err="1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העו"ס</a:t>
          </a:r>
          <a:r>
            <a:rPr lang="he-IL" altLang="he-IL" sz="18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 מעביר הפניה והשמה לקבלת הדרכה מול מגדל אור</a:t>
          </a:r>
          <a:endParaRPr lang="he-IL" sz="1800" b="1" dirty="0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3273487E-560B-4038-9DD6-3A887286B733}" type="parTrans" cxnId="{DF69E4E8-2900-4C23-9246-7EA22EFCFF17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A3E5A740-5C01-4629-B60B-1B64F261FE89}" type="sibTrans" cxnId="{DF69E4E8-2900-4C23-9246-7EA22EFCFF17}">
      <dgm:prSet/>
      <dgm:spPr/>
      <dgm:t>
        <a:bodyPr/>
        <a:lstStyle/>
        <a:p>
          <a:pPr rtl="1"/>
          <a:endParaRPr lang="he-IL"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A483AE1F-8F34-481F-A72C-ECB0EE876F59}" type="pres">
      <dgm:prSet presAssocID="{6CE2FEBD-1588-4C08-BF3F-9D2D5D8D9EA9}" presName="linearFlow" presStyleCnt="0">
        <dgm:presLayoutVars>
          <dgm:dir val="rev"/>
          <dgm:animLvl val="lvl"/>
          <dgm:resizeHandles val="exact"/>
        </dgm:presLayoutVars>
      </dgm:prSet>
      <dgm:spPr/>
    </dgm:pt>
    <dgm:pt modelId="{FAA3F94C-C76E-4957-B94D-EB3E4D657682}" type="pres">
      <dgm:prSet presAssocID="{C6E00AA6-0D22-473A-A1DC-524308CCA61F}" presName="composite" presStyleCnt="0"/>
      <dgm:spPr/>
    </dgm:pt>
    <dgm:pt modelId="{B2BFC867-4AD0-4257-92F6-D1073FCDA70E}" type="pres">
      <dgm:prSet presAssocID="{C6E00AA6-0D22-473A-A1DC-524308CCA61F}" presName="parentText" presStyleLbl="alignNode1" presStyleIdx="0" presStyleCnt="3" custLinFactNeighborY="1764">
        <dgm:presLayoutVars>
          <dgm:chMax val="1"/>
          <dgm:bulletEnabled val="1"/>
        </dgm:presLayoutVars>
      </dgm:prSet>
      <dgm:spPr/>
    </dgm:pt>
    <dgm:pt modelId="{C3EA15B1-B2D8-4F13-8AB7-5808413B76A9}" type="pres">
      <dgm:prSet presAssocID="{C6E00AA6-0D22-473A-A1DC-524308CCA61F}" presName="descendantText" presStyleLbl="alignAcc1" presStyleIdx="0" presStyleCnt="3" custLinFactNeighborY="2793">
        <dgm:presLayoutVars>
          <dgm:bulletEnabled val="1"/>
        </dgm:presLayoutVars>
      </dgm:prSet>
      <dgm:spPr/>
    </dgm:pt>
    <dgm:pt modelId="{39AD5A8F-B684-40F2-9E73-8118CB8A507A}" type="pres">
      <dgm:prSet presAssocID="{D0DDC518-8768-465E-84CB-77325695C545}" presName="sp" presStyleCnt="0"/>
      <dgm:spPr/>
    </dgm:pt>
    <dgm:pt modelId="{DD926A07-98A2-4D5A-A85F-864172B9457D}" type="pres">
      <dgm:prSet presAssocID="{E38FBD23-7521-433B-9DC2-A8E03674EA3D}" presName="composite" presStyleCnt="0"/>
      <dgm:spPr/>
    </dgm:pt>
    <dgm:pt modelId="{CBB8F0BB-3152-440A-821C-D85FC80F6290}" type="pres">
      <dgm:prSet presAssocID="{E38FBD23-7521-433B-9DC2-A8E03674EA3D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54E6616-E73B-4ABE-AD82-A56C72DA9CDC}" type="pres">
      <dgm:prSet presAssocID="{E38FBD23-7521-433B-9DC2-A8E03674EA3D}" presName="descendantText" presStyleLbl="alignAcc1" presStyleIdx="1" presStyleCnt="3">
        <dgm:presLayoutVars>
          <dgm:bulletEnabled val="1"/>
        </dgm:presLayoutVars>
      </dgm:prSet>
      <dgm:spPr/>
    </dgm:pt>
    <dgm:pt modelId="{17F23574-61C6-45F9-A7FA-16E4E679F12C}" type="pres">
      <dgm:prSet presAssocID="{A87B933D-E7AF-4486-9672-4FA4F2B66391}" presName="sp" presStyleCnt="0"/>
      <dgm:spPr/>
    </dgm:pt>
    <dgm:pt modelId="{179D8639-ED6A-4DCE-AE5C-41DC76FF4764}" type="pres">
      <dgm:prSet presAssocID="{20AB9714-DD83-4FAE-AE17-0B74B7D4125B}" presName="composite" presStyleCnt="0"/>
      <dgm:spPr/>
    </dgm:pt>
    <dgm:pt modelId="{BCE8B50C-AE43-4972-82F9-C35DFC2EB95D}" type="pres">
      <dgm:prSet presAssocID="{20AB9714-DD83-4FAE-AE17-0B74B7D4125B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6BAEE439-8901-4109-8DE7-6FBF6222D88F}" type="pres">
      <dgm:prSet presAssocID="{20AB9714-DD83-4FAE-AE17-0B74B7D4125B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9160511B-261A-494A-A548-111C8C8A0CE9}" type="presOf" srcId="{0E75A26A-EAE6-410A-9FBE-8F6AAA0DAD36}" destId="{6BAEE439-8901-4109-8DE7-6FBF6222D88F}" srcOrd="0" destOrd="0" presId="urn:microsoft.com/office/officeart/2005/8/layout/chevron2"/>
    <dgm:cxn modelId="{FD4A6E26-97C9-418E-B17A-472803E74665}" type="presOf" srcId="{6CE2FEBD-1588-4C08-BF3F-9D2D5D8D9EA9}" destId="{A483AE1F-8F34-481F-A72C-ECB0EE876F59}" srcOrd="0" destOrd="0" presId="urn:microsoft.com/office/officeart/2005/8/layout/chevron2"/>
    <dgm:cxn modelId="{8C352330-94C2-49B2-B306-67A84B9CF410}" srcId="{20AB9714-DD83-4FAE-AE17-0B74B7D4125B}" destId="{0E75A26A-EAE6-410A-9FBE-8F6AAA0DAD36}" srcOrd="0" destOrd="0" parTransId="{71BD0D4B-688A-40EF-8AEA-A1CC5FEC9D98}" sibTransId="{22A3701F-A5FF-46FC-A525-0B819785B287}"/>
    <dgm:cxn modelId="{946DD931-B088-489F-AF31-00EE39859B0B}" type="presOf" srcId="{82781C2E-9A95-4972-A96F-E6A157A92F29}" destId="{6BAEE439-8901-4109-8DE7-6FBF6222D88F}" srcOrd="0" destOrd="2" presId="urn:microsoft.com/office/officeart/2005/8/layout/chevron2"/>
    <dgm:cxn modelId="{549FDC45-B5BB-411C-AFDE-9088ACB66585}" type="presOf" srcId="{184FA71D-CEE1-413B-B33B-14FB4AB7B191}" destId="{C3EA15B1-B2D8-4F13-8AB7-5808413B76A9}" srcOrd="0" destOrd="0" presId="urn:microsoft.com/office/officeart/2005/8/layout/chevron2"/>
    <dgm:cxn modelId="{BA7C7A4B-9794-45DA-A0B4-28CD94E686CA}" srcId="{E38FBD23-7521-433B-9DC2-A8E03674EA3D}" destId="{43910D62-9AAE-4022-95CF-FE046BF05E4F}" srcOrd="1" destOrd="0" parTransId="{FBD1227C-6787-4E19-BE9B-5012EAE31CC7}" sibTransId="{242F30C7-5DD8-471B-9D9B-9B944C12C2BD}"/>
    <dgm:cxn modelId="{1ECACF6C-B929-4B70-B6C0-87B4A7BB050D}" type="presOf" srcId="{43910D62-9AAE-4022-95CF-FE046BF05E4F}" destId="{A54E6616-E73B-4ABE-AD82-A56C72DA9CDC}" srcOrd="0" destOrd="1" presId="urn:microsoft.com/office/officeart/2005/8/layout/chevron2"/>
    <dgm:cxn modelId="{841ED86D-8338-4730-91F3-154E2607EAC0}" srcId="{E38FBD23-7521-433B-9DC2-A8E03674EA3D}" destId="{933E05DC-2997-411D-A75B-52D28D372AB5}" srcOrd="2" destOrd="0" parTransId="{1FB4EC76-1961-46D0-B468-83D1B37D2E1E}" sibTransId="{B9D2E833-94D8-4A50-B192-98514F508B42}"/>
    <dgm:cxn modelId="{CBE9E672-7F83-4D19-805E-9B272D82C61C}" type="presOf" srcId="{E38FBD23-7521-433B-9DC2-A8E03674EA3D}" destId="{CBB8F0BB-3152-440A-821C-D85FC80F6290}" srcOrd="0" destOrd="0" presId="urn:microsoft.com/office/officeart/2005/8/layout/chevron2"/>
    <dgm:cxn modelId="{BFDA1374-CE69-404B-96D0-41335051FAB0}" type="presOf" srcId="{20AB9714-DD83-4FAE-AE17-0B74B7D4125B}" destId="{BCE8B50C-AE43-4972-82F9-C35DFC2EB95D}" srcOrd="0" destOrd="0" presId="urn:microsoft.com/office/officeart/2005/8/layout/chevron2"/>
    <dgm:cxn modelId="{42133754-0D46-4414-AF0E-6D83819C7F92}" srcId="{20AB9714-DD83-4FAE-AE17-0B74B7D4125B}" destId="{82781C2E-9A95-4972-A96F-E6A157A92F29}" srcOrd="2" destOrd="0" parTransId="{616477C0-82F2-4E6E-9A8C-F20EBB1DC93A}" sibTransId="{66933D22-918F-4FDD-B6D7-4C079144F312}"/>
    <dgm:cxn modelId="{0FFA6774-E489-457D-975D-34047CEEDC47}" srcId="{20AB9714-DD83-4FAE-AE17-0B74B7D4125B}" destId="{7AF084CE-8B46-422B-95E1-D31EBB6121EF}" srcOrd="1" destOrd="0" parTransId="{FB4A533C-3838-4313-94CC-8DDDACB2DC96}" sibTransId="{6B055084-4F14-4BFE-9DB0-EE82BA4979BA}"/>
    <dgm:cxn modelId="{97A29955-C65C-4D25-81AD-4BD84D029BCD}" type="presOf" srcId="{FD7332EE-01DC-43BF-842B-E1894EC97F8F}" destId="{A54E6616-E73B-4ABE-AD82-A56C72DA9CDC}" srcOrd="0" destOrd="0" presId="urn:microsoft.com/office/officeart/2005/8/layout/chevron2"/>
    <dgm:cxn modelId="{D1B03681-EFD6-4FFA-8B96-6635D9DBC6E4}" type="presOf" srcId="{933E05DC-2997-411D-A75B-52D28D372AB5}" destId="{A54E6616-E73B-4ABE-AD82-A56C72DA9CDC}" srcOrd="0" destOrd="2" presId="urn:microsoft.com/office/officeart/2005/8/layout/chevron2"/>
    <dgm:cxn modelId="{18B5108D-AEFD-4367-814A-20FBB04CFC47}" srcId="{6CE2FEBD-1588-4C08-BF3F-9D2D5D8D9EA9}" destId="{E38FBD23-7521-433B-9DC2-A8E03674EA3D}" srcOrd="1" destOrd="0" parTransId="{55CB5297-100D-491C-BA4A-C37D76E40B0A}" sibTransId="{A87B933D-E7AF-4486-9672-4FA4F2B66391}"/>
    <dgm:cxn modelId="{5CC2259F-11DB-41B4-843E-DCC55021BBF5}" srcId="{C6E00AA6-0D22-473A-A1DC-524308CCA61F}" destId="{184FA71D-CEE1-413B-B33B-14FB4AB7B191}" srcOrd="0" destOrd="0" parTransId="{B21EFD23-736E-4563-9042-4B37BEBEF023}" sibTransId="{5F5C36A2-6928-41E2-8D5A-5FBB7C249C18}"/>
    <dgm:cxn modelId="{3147ABA4-5476-4C57-B096-03799C2FAA4B}" srcId="{E38FBD23-7521-433B-9DC2-A8E03674EA3D}" destId="{FD7332EE-01DC-43BF-842B-E1894EC97F8F}" srcOrd="0" destOrd="0" parTransId="{E6EDEFE1-0A40-4906-A668-C5BA94DF2473}" sibTransId="{1933DB0D-6DE1-4784-8B09-7DC8307B9770}"/>
    <dgm:cxn modelId="{62AB70A7-CCBC-4F54-AA97-F61BB209EA61}" srcId="{6CE2FEBD-1588-4C08-BF3F-9D2D5D8D9EA9}" destId="{20AB9714-DD83-4FAE-AE17-0B74B7D4125B}" srcOrd="2" destOrd="0" parTransId="{9FCEFDC0-6A86-47E8-8609-9EA795BBF4D2}" sibTransId="{5AEDE398-8C59-4C5E-8331-75AC4E299F84}"/>
    <dgm:cxn modelId="{742842B5-FD56-4BEB-B8A4-DCD781A0A843}" type="presOf" srcId="{C6E00AA6-0D22-473A-A1DC-524308CCA61F}" destId="{B2BFC867-4AD0-4257-92F6-D1073FCDA70E}" srcOrd="0" destOrd="0" presId="urn:microsoft.com/office/officeart/2005/8/layout/chevron2"/>
    <dgm:cxn modelId="{4FA7A8B5-43C2-4725-8444-03F102E68557}" type="presOf" srcId="{7AF084CE-8B46-422B-95E1-D31EBB6121EF}" destId="{6BAEE439-8901-4109-8DE7-6FBF6222D88F}" srcOrd="0" destOrd="1" presId="urn:microsoft.com/office/officeart/2005/8/layout/chevron2"/>
    <dgm:cxn modelId="{4E461FC3-6017-4BF0-AA89-02133EE9FCC2}" type="presOf" srcId="{87BC823C-372B-4C3D-9F5A-385E0D4DEF4F}" destId="{C3EA15B1-B2D8-4F13-8AB7-5808413B76A9}" srcOrd="0" destOrd="1" presId="urn:microsoft.com/office/officeart/2005/8/layout/chevron2"/>
    <dgm:cxn modelId="{B07468E8-FE06-4037-97BE-76329BEF969D}" srcId="{6CE2FEBD-1588-4C08-BF3F-9D2D5D8D9EA9}" destId="{C6E00AA6-0D22-473A-A1DC-524308CCA61F}" srcOrd="0" destOrd="0" parTransId="{79CA0FFE-F118-4C92-8F23-0D250297ECE4}" sibTransId="{D0DDC518-8768-465E-84CB-77325695C545}"/>
    <dgm:cxn modelId="{DF69E4E8-2900-4C23-9246-7EA22EFCFF17}" srcId="{C6E00AA6-0D22-473A-A1DC-524308CCA61F}" destId="{87BC823C-372B-4C3D-9F5A-385E0D4DEF4F}" srcOrd="1" destOrd="0" parTransId="{3273487E-560B-4038-9DD6-3A887286B733}" sibTransId="{A3E5A740-5C01-4629-B60B-1B64F261FE89}"/>
    <dgm:cxn modelId="{0374F79A-EB47-4827-9C03-629A977E7F76}" type="presParOf" srcId="{A483AE1F-8F34-481F-A72C-ECB0EE876F59}" destId="{FAA3F94C-C76E-4957-B94D-EB3E4D657682}" srcOrd="0" destOrd="0" presId="urn:microsoft.com/office/officeart/2005/8/layout/chevron2"/>
    <dgm:cxn modelId="{E8E96E72-4B65-4583-9455-018788DD1029}" type="presParOf" srcId="{FAA3F94C-C76E-4957-B94D-EB3E4D657682}" destId="{B2BFC867-4AD0-4257-92F6-D1073FCDA70E}" srcOrd="0" destOrd="0" presId="urn:microsoft.com/office/officeart/2005/8/layout/chevron2"/>
    <dgm:cxn modelId="{68559BA1-C336-4697-95C6-C070A074230A}" type="presParOf" srcId="{FAA3F94C-C76E-4957-B94D-EB3E4D657682}" destId="{C3EA15B1-B2D8-4F13-8AB7-5808413B76A9}" srcOrd="1" destOrd="0" presId="urn:microsoft.com/office/officeart/2005/8/layout/chevron2"/>
    <dgm:cxn modelId="{3DB06665-5F9D-4CCB-A907-DBDFD65EF189}" type="presParOf" srcId="{A483AE1F-8F34-481F-A72C-ECB0EE876F59}" destId="{39AD5A8F-B684-40F2-9E73-8118CB8A507A}" srcOrd="1" destOrd="0" presId="urn:microsoft.com/office/officeart/2005/8/layout/chevron2"/>
    <dgm:cxn modelId="{C49102A2-02C6-4711-8B0B-18A09F1544A1}" type="presParOf" srcId="{A483AE1F-8F34-481F-A72C-ECB0EE876F59}" destId="{DD926A07-98A2-4D5A-A85F-864172B9457D}" srcOrd="2" destOrd="0" presId="urn:microsoft.com/office/officeart/2005/8/layout/chevron2"/>
    <dgm:cxn modelId="{65A2528B-994E-43E9-8D32-796CF1E344C0}" type="presParOf" srcId="{DD926A07-98A2-4D5A-A85F-864172B9457D}" destId="{CBB8F0BB-3152-440A-821C-D85FC80F6290}" srcOrd="0" destOrd="0" presId="urn:microsoft.com/office/officeart/2005/8/layout/chevron2"/>
    <dgm:cxn modelId="{AD071BBD-91EF-408E-92A9-2BEAC047BF5A}" type="presParOf" srcId="{DD926A07-98A2-4D5A-A85F-864172B9457D}" destId="{A54E6616-E73B-4ABE-AD82-A56C72DA9CDC}" srcOrd="1" destOrd="0" presId="urn:microsoft.com/office/officeart/2005/8/layout/chevron2"/>
    <dgm:cxn modelId="{91F0A342-1B53-451B-9E2F-67298B3045E9}" type="presParOf" srcId="{A483AE1F-8F34-481F-A72C-ECB0EE876F59}" destId="{17F23574-61C6-45F9-A7FA-16E4E679F12C}" srcOrd="3" destOrd="0" presId="urn:microsoft.com/office/officeart/2005/8/layout/chevron2"/>
    <dgm:cxn modelId="{2C17F969-4D80-4170-9090-015E000B1C4E}" type="presParOf" srcId="{A483AE1F-8F34-481F-A72C-ECB0EE876F59}" destId="{179D8639-ED6A-4DCE-AE5C-41DC76FF4764}" srcOrd="4" destOrd="0" presId="urn:microsoft.com/office/officeart/2005/8/layout/chevron2"/>
    <dgm:cxn modelId="{21262CAA-493C-4973-8925-E25CAB4102F1}" type="presParOf" srcId="{179D8639-ED6A-4DCE-AE5C-41DC76FF4764}" destId="{BCE8B50C-AE43-4972-82F9-C35DFC2EB95D}" srcOrd="0" destOrd="0" presId="urn:microsoft.com/office/officeart/2005/8/layout/chevron2"/>
    <dgm:cxn modelId="{E81B90D6-0D47-46B0-879D-4CB1C5F59D6C}" type="presParOf" srcId="{179D8639-ED6A-4DCE-AE5C-41DC76FF4764}" destId="{6BAEE439-8901-4109-8DE7-6FBF6222D88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D9F98-8879-406A-8F14-00556E18AC77}">
      <dsp:nvSpPr>
        <dsp:cNvPr id="0" name=""/>
        <dsp:cNvSpPr/>
      </dsp:nvSpPr>
      <dsp:spPr>
        <a:xfrm>
          <a:off x="1982074" y="566677"/>
          <a:ext cx="4577831" cy="4577831"/>
        </a:xfrm>
        <a:prstGeom prst="blockArc">
          <a:avLst>
            <a:gd name="adj1" fmla="val 13520185"/>
            <a:gd name="adj2" fmla="val 16232222"/>
            <a:gd name="adj3" fmla="val 3435"/>
          </a:avLst>
        </a:prstGeom>
        <a:solidFill>
          <a:srgbClr val="0D61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B135A-8000-450B-9097-A9B7E5096608}">
      <dsp:nvSpPr>
        <dsp:cNvPr id="0" name=""/>
        <dsp:cNvSpPr/>
      </dsp:nvSpPr>
      <dsp:spPr>
        <a:xfrm>
          <a:off x="1991441" y="557364"/>
          <a:ext cx="4577831" cy="4577831"/>
        </a:xfrm>
        <a:prstGeom prst="blockArc">
          <a:avLst>
            <a:gd name="adj1" fmla="val 10800000"/>
            <a:gd name="adj2" fmla="val 13500000"/>
            <a:gd name="adj3" fmla="val 34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1557D7-C2C6-4BE3-8089-CCE9BB75175F}">
      <dsp:nvSpPr>
        <dsp:cNvPr id="0" name=""/>
        <dsp:cNvSpPr/>
      </dsp:nvSpPr>
      <dsp:spPr>
        <a:xfrm>
          <a:off x="1991417" y="567690"/>
          <a:ext cx="4577831" cy="4577831"/>
        </a:xfrm>
        <a:prstGeom prst="blockArc">
          <a:avLst>
            <a:gd name="adj1" fmla="val 8182443"/>
            <a:gd name="adj2" fmla="val 10815780"/>
            <a:gd name="adj3" fmla="val 3435"/>
          </a:avLst>
        </a:prstGeom>
        <a:solidFill>
          <a:srgbClr val="0D61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F5878-5EA7-46D8-8074-D58907EA1874}">
      <dsp:nvSpPr>
        <dsp:cNvPr id="0" name=""/>
        <dsp:cNvSpPr/>
      </dsp:nvSpPr>
      <dsp:spPr>
        <a:xfrm>
          <a:off x="1981534" y="557386"/>
          <a:ext cx="4577831" cy="4577831"/>
        </a:xfrm>
        <a:prstGeom prst="blockArc">
          <a:avLst>
            <a:gd name="adj1" fmla="val 5384860"/>
            <a:gd name="adj2" fmla="val 8160624"/>
            <a:gd name="adj3" fmla="val 3435"/>
          </a:avLst>
        </a:prstGeom>
        <a:solidFill>
          <a:srgbClr val="0D61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8D024-8C7A-4707-836C-2520CF541EB3}">
      <dsp:nvSpPr>
        <dsp:cNvPr id="0" name=""/>
        <dsp:cNvSpPr/>
      </dsp:nvSpPr>
      <dsp:spPr>
        <a:xfrm>
          <a:off x="2316993" y="581045"/>
          <a:ext cx="4577831" cy="4577831"/>
        </a:xfrm>
        <a:prstGeom prst="blockArc">
          <a:avLst>
            <a:gd name="adj1" fmla="val 2974854"/>
            <a:gd name="adj2" fmla="val 5899247"/>
            <a:gd name="adj3" fmla="val 34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29DE3-BAB0-4DF4-9D33-00C76310B29F}">
      <dsp:nvSpPr>
        <dsp:cNvPr id="0" name=""/>
        <dsp:cNvSpPr/>
      </dsp:nvSpPr>
      <dsp:spPr>
        <a:xfrm>
          <a:off x="1997324" y="915846"/>
          <a:ext cx="4577831" cy="4577831"/>
        </a:xfrm>
        <a:prstGeom prst="blockArc">
          <a:avLst>
            <a:gd name="adj1" fmla="val 21171209"/>
            <a:gd name="adj2" fmla="val 2266211"/>
            <a:gd name="adj3" fmla="val 3435"/>
          </a:avLst>
        </a:prstGeom>
        <a:solidFill>
          <a:srgbClr val="0D61AE"/>
        </a:solidFill>
        <a:ln w="127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729D9-D15A-4B18-AFDA-5248FE17E320}">
      <dsp:nvSpPr>
        <dsp:cNvPr id="0" name=""/>
        <dsp:cNvSpPr/>
      </dsp:nvSpPr>
      <dsp:spPr>
        <a:xfrm>
          <a:off x="1981590" y="547452"/>
          <a:ext cx="4577831" cy="4577831"/>
        </a:xfrm>
        <a:prstGeom prst="blockArc">
          <a:avLst>
            <a:gd name="adj1" fmla="val 18921356"/>
            <a:gd name="adj2" fmla="val 135318"/>
            <a:gd name="adj3" fmla="val 34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9A69C-7DDD-41DE-BC68-8C86DE7A2BDA}">
      <dsp:nvSpPr>
        <dsp:cNvPr id="0" name=""/>
        <dsp:cNvSpPr/>
      </dsp:nvSpPr>
      <dsp:spPr>
        <a:xfrm>
          <a:off x="2000908" y="566775"/>
          <a:ext cx="4577831" cy="4577831"/>
        </a:xfrm>
        <a:prstGeom prst="blockArc">
          <a:avLst>
            <a:gd name="adj1" fmla="val 16203441"/>
            <a:gd name="adj2" fmla="val 18879602"/>
            <a:gd name="adj3" fmla="val 3435"/>
          </a:avLst>
        </a:prstGeom>
        <a:solidFill>
          <a:srgbClr val="0D61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D82EC-F4D5-4EEE-B483-A5392FD3E845}">
      <dsp:nvSpPr>
        <dsp:cNvPr id="0" name=""/>
        <dsp:cNvSpPr/>
      </dsp:nvSpPr>
      <dsp:spPr>
        <a:xfrm>
          <a:off x="3193048" y="1807811"/>
          <a:ext cx="2262532" cy="2097634"/>
        </a:xfrm>
        <a:prstGeom prst="ellipse">
          <a:avLst/>
        </a:prstGeom>
        <a:solidFill>
          <a:srgbClr val="9DC3E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העובד והארגון </a:t>
          </a:r>
          <a:endParaRPr lang="he-IL" sz="1200" kern="1200" dirty="0">
            <a:solidFill>
              <a:schemeClr val="tx1"/>
            </a:solidFill>
            <a:latin typeface="Assistant" panose="00000500000000000000" pitchFamily="2" charset="-79"/>
            <a:cs typeface="Assistant" panose="00000500000000000000" pitchFamily="2" charset="-79"/>
          </a:endParaRPr>
        </a:p>
      </dsp:txBody>
      <dsp:txXfrm>
        <a:off x="3524388" y="2115002"/>
        <a:ext cx="1599852" cy="1483252"/>
      </dsp:txXfrm>
    </dsp:sp>
    <dsp:sp modelId="{0FD5DFDA-2C59-4518-ADEF-64414D03CFE1}">
      <dsp:nvSpPr>
        <dsp:cNvPr id="0" name=""/>
        <dsp:cNvSpPr/>
      </dsp:nvSpPr>
      <dsp:spPr>
        <a:xfrm>
          <a:off x="3497803" y="-180253"/>
          <a:ext cx="1588544" cy="1572678"/>
        </a:xfrm>
        <a:prstGeom prst="ellipse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בחירת תחום</a:t>
          </a:r>
        </a:p>
      </dsp:txBody>
      <dsp:txXfrm>
        <a:off x="3730440" y="50060"/>
        <a:ext cx="1123270" cy="1112052"/>
      </dsp:txXfrm>
    </dsp:sp>
    <dsp:sp modelId="{2E45C282-D6E2-4B48-A802-76536C390EE0}">
      <dsp:nvSpPr>
        <dsp:cNvPr id="0" name=""/>
        <dsp:cNvSpPr/>
      </dsp:nvSpPr>
      <dsp:spPr>
        <a:xfrm>
          <a:off x="5182802" y="567302"/>
          <a:ext cx="1376533" cy="1376533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1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e-IL" sz="12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מציאת עבודה בשוק הפתוח</a:t>
          </a:r>
          <a:r>
            <a:rPr lang="en-US" sz="12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 </a:t>
          </a:r>
          <a:r>
            <a:rPr lang="he-IL" sz="12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 או התאמת עיסוק</a:t>
          </a:r>
        </a:p>
      </dsp:txBody>
      <dsp:txXfrm>
        <a:off x="5384391" y="768891"/>
        <a:ext cx="973355" cy="973355"/>
      </dsp:txXfrm>
    </dsp:sp>
    <dsp:sp modelId="{B24FD382-EA0F-45E2-B260-6518A087C254}">
      <dsp:nvSpPr>
        <dsp:cNvPr id="0" name=""/>
        <dsp:cNvSpPr/>
      </dsp:nvSpPr>
      <dsp:spPr>
        <a:xfrm>
          <a:off x="5713489" y="2116460"/>
          <a:ext cx="1609761" cy="1616869"/>
        </a:xfrm>
        <a:prstGeom prst="ellipse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פער ביישום מיומנויות בסיס לעובד</a:t>
          </a:r>
        </a:p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600" b="1" kern="1200" dirty="0">
            <a:solidFill>
              <a:prstClr val="white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sp:txBody>
      <dsp:txXfrm>
        <a:off x="5949233" y="2353245"/>
        <a:ext cx="1138273" cy="1143299"/>
      </dsp:txXfrm>
    </dsp:sp>
    <dsp:sp modelId="{0C349E1D-3E1E-4EAA-94DE-98F70B2965F0}">
      <dsp:nvSpPr>
        <dsp:cNvPr id="0" name=""/>
        <dsp:cNvSpPr/>
      </dsp:nvSpPr>
      <dsp:spPr>
        <a:xfrm>
          <a:off x="5376228" y="3894369"/>
          <a:ext cx="1376533" cy="1376533"/>
        </a:xfrm>
        <a:prstGeom prst="ellipse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אי-נגישות מערכות מידע  ארגוניות </a:t>
          </a:r>
        </a:p>
      </dsp:txBody>
      <dsp:txXfrm>
        <a:off x="5577817" y="4095958"/>
        <a:ext cx="973355" cy="973355"/>
      </dsp:txXfrm>
    </dsp:sp>
    <dsp:sp modelId="{20B7B66D-CB74-42AC-A5CE-02DE6AFDA3F0}">
      <dsp:nvSpPr>
        <dsp:cNvPr id="0" name=""/>
        <dsp:cNvSpPr/>
      </dsp:nvSpPr>
      <dsp:spPr>
        <a:xfrm>
          <a:off x="3592090" y="4407620"/>
          <a:ext cx="1376533" cy="1376533"/>
        </a:xfrm>
        <a:prstGeom prst="ellipse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קושי בהפעלת טכנולוגיה בעבודה</a:t>
          </a:r>
        </a:p>
      </dsp:txBody>
      <dsp:txXfrm>
        <a:off x="3793679" y="4609209"/>
        <a:ext cx="973355" cy="973355"/>
      </dsp:txXfrm>
    </dsp:sp>
    <dsp:sp modelId="{30BB593B-82FA-4406-8310-91138BBA5FEE}">
      <dsp:nvSpPr>
        <dsp:cNvPr id="0" name=""/>
        <dsp:cNvSpPr/>
      </dsp:nvSpPr>
      <dsp:spPr>
        <a:xfrm>
          <a:off x="1963668" y="3720449"/>
          <a:ext cx="1376533" cy="1376533"/>
        </a:xfrm>
        <a:prstGeom prst="ellipse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he-IL" sz="1200" b="1" kern="1200" dirty="0">
            <a:solidFill>
              <a:prstClr val="white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ניידות ל</a:t>
          </a:r>
          <a:r>
            <a:rPr lang="en-US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/</a:t>
          </a: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במקום העבודה</a:t>
          </a:r>
        </a:p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200" b="1" kern="1200" dirty="0">
            <a:solidFill>
              <a:prstClr val="white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sp:txBody>
      <dsp:txXfrm>
        <a:off x="2165257" y="3922038"/>
        <a:ext cx="973355" cy="973355"/>
      </dsp:txXfrm>
    </dsp:sp>
    <dsp:sp modelId="{74CADFC1-7C41-4FD6-9576-185BEDAAA353}">
      <dsp:nvSpPr>
        <dsp:cNvPr id="0" name=""/>
        <dsp:cNvSpPr/>
      </dsp:nvSpPr>
      <dsp:spPr>
        <a:xfrm>
          <a:off x="1195749" y="2010039"/>
          <a:ext cx="1670003" cy="1672482"/>
        </a:xfrm>
        <a:prstGeom prst="ellipse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אתגרים העומדים בפני המעסיק/ מקום העבודה</a:t>
          </a:r>
        </a:p>
      </dsp:txBody>
      <dsp:txXfrm>
        <a:off x="1440315" y="2254968"/>
        <a:ext cx="1180871" cy="1182624"/>
      </dsp:txXfrm>
    </dsp:sp>
    <dsp:sp modelId="{7A8AA892-21B3-4D29-B191-5643E5AEE3EF}">
      <dsp:nvSpPr>
        <dsp:cNvPr id="0" name=""/>
        <dsp:cNvSpPr/>
      </dsp:nvSpPr>
      <dsp:spPr>
        <a:xfrm>
          <a:off x="1986539" y="493743"/>
          <a:ext cx="1406212" cy="1523650"/>
        </a:xfrm>
        <a:prstGeom prst="ellipse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אתגרים רגשיים</a:t>
          </a:r>
        </a:p>
      </dsp:txBody>
      <dsp:txXfrm>
        <a:off x="2192474" y="716876"/>
        <a:ext cx="994342" cy="1077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C8FE6-9E66-4371-BDFF-4085AE251F0F}">
      <dsp:nvSpPr>
        <dsp:cNvPr id="0" name=""/>
        <dsp:cNvSpPr/>
      </dsp:nvSpPr>
      <dsp:spPr>
        <a:xfrm>
          <a:off x="4944572" y="1038292"/>
          <a:ext cx="3117212" cy="3117212"/>
        </a:xfrm>
        <a:prstGeom prst="gear9">
          <a:avLst/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300" kern="1200" dirty="0"/>
            <a:t>רגולציה, שינוי מודעות וקידום תפיסת נגישות </a:t>
          </a:r>
        </a:p>
      </dsp:txBody>
      <dsp:txXfrm>
        <a:off x="5571270" y="1768484"/>
        <a:ext cx="1863816" cy="1602311"/>
      </dsp:txXfrm>
    </dsp:sp>
    <dsp:sp modelId="{ACF5EE33-BD45-42F1-9ACD-9FEF2545A913}">
      <dsp:nvSpPr>
        <dsp:cNvPr id="0" name=""/>
        <dsp:cNvSpPr/>
      </dsp:nvSpPr>
      <dsp:spPr>
        <a:xfrm>
          <a:off x="3101730" y="320381"/>
          <a:ext cx="2267063" cy="2267063"/>
        </a:xfrm>
        <a:prstGeom prst="gear6">
          <a:avLst/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300" kern="1200" dirty="0"/>
            <a:t>שירות ממוקד אדם</a:t>
          </a:r>
        </a:p>
      </dsp:txBody>
      <dsp:txXfrm>
        <a:off x="3672470" y="894570"/>
        <a:ext cx="1125583" cy="1118685"/>
      </dsp:txXfrm>
    </dsp:sp>
    <dsp:sp modelId="{2CF21CA3-C7A7-4F8C-A4E8-4FE1ED610047}">
      <dsp:nvSpPr>
        <dsp:cNvPr id="0" name=""/>
        <dsp:cNvSpPr/>
      </dsp:nvSpPr>
      <dsp:spPr>
        <a:xfrm>
          <a:off x="5272781" y="76291"/>
          <a:ext cx="3834171" cy="3834171"/>
        </a:xfrm>
        <a:prstGeom prst="circularArrow">
          <a:avLst>
            <a:gd name="adj1" fmla="val 4878"/>
            <a:gd name="adj2" fmla="val 312630"/>
            <a:gd name="adj3" fmla="val 3238641"/>
            <a:gd name="adj4" fmla="val 15095516"/>
            <a:gd name="adj5" fmla="val 569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4ADA48-AB83-4550-B53E-1AFE9B5ED8F0}">
      <dsp:nvSpPr>
        <dsp:cNvPr id="0" name=""/>
        <dsp:cNvSpPr/>
      </dsp:nvSpPr>
      <dsp:spPr>
        <a:xfrm>
          <a:off x="2226364" y="-117043"/>
          <a:ext cx="2899007" cy="289900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D9F98-8879-406A-8F14-00556E18AC77}">
      <dsp:nvSpPr>
        <dsp:cNvPr id="0" name=""/>
        <dsp:cNvSpPr/>
      </dsp:nvSpPr>
      <dsp:spPr>
        <a:xfrm>
          <a:off x="1982074" y="566677"/>
          <a:ext cx="4577831" cy="4577831"/>
        </a:xfrm>
        <a:prstGeom prst="blockArc">
          <a:avLst>
            <a:gd name="adj1" fmla="val 13520185"/>
            <a:gd name="adj2" fmla="val 16232222"/>
            <a:gd name="adj3" fmla="val 3435"/>
          </a:avLst>
        </a:prstGeom>
        <a:solidFill>
          <a:srgbClr val="0D61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B135A-8000-450B-9097-A9B7E5096608}">
      <dsp:nvSpPr>
        <dsp:cNvPr id="0" name=""/>
        <dsp:cNvSpPr/>
      </dsp:nvSpPr>
      <dsp:spPr>
        <a:xfrm>
          <a:off x="1991441" y="557364"/>
          <a:ext cx="4577831" cy="4577831"/>
        </a:xfrm>
        <a:prstGeom prst="blockArc">
          <a:avLst>
            <a:gd name="adj1" fmla="val 10800000"/>
            <a:gd name="adj2" fmla="val 13500000"/>
            <a:gd name="adj3" fmla="val 34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1557D7-C2C6-4BE3-8089-CCE9BB75175F}">
      <dsp:nvSpPr>
        <dsp:cNvPr id="0" name=""/>
        <dsp:cNvSpPr/>
      </dsp:nvSpPr>
      <dsp:spPr>
        <a:xfrm>
          <a:off x="1991417" y="567690"/>
          <a:ext cx="4577831" cy="4577831"/>
        </a:xfrm>
        <a:prstGeom prst="blockArc">
          <a:avLst>
            <a:gd name="adj1" fmla="val 8182443"/>
            <a:gd name="adj2" fmla="val 10815780"/>
            <a:gd name="adj3" fmla="val 3435"/>
          </a:avLst>
        </a:prstGeom>
        <a:solidFill>
          <a:srgbClr val="0D61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F5878-5EA7-46D8-8074-D58907EA1874}">
      <dsp:nvSpPr>
        <dsp:cNvPr id="0" name=""/>
        <dsp:cNvSpPr/>
      </dsp:nvSpPr>
      <dsp:spPr>
        <a:xfrm>
          <a:off x="1981534" y="557386"/>
          <a:ext cx="4577831" cy="4577831"/>
        </a:xfrm>
        <a:prstGeom prst="blockArc">
          <a:avLst>
            <a:gd name="adj1" fmla="val 5384860"/>
            <a:gd name="adj2" fmla="val 8160624"/>
            <a:gd name="adj3" fmla="val 3435"/>
          </a:avLst>
        </a:prstGeom>
        <a:solidFill>
          <a:srgbClr val="0D61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8D024-8C7A-4707-836C-2520CF541EB3}">
      <dsp:nvSpPr>
        <dsp:cNvPr id="0" name=""/>
        <dsp:cNvSpPr/>
      </dsp:nvSpPr>
      <dsp:spPr>
        <a:xfrm>
          <a:off x="2316993" y="581045"/>
          <a:ext cx="4577831" cy="4577831"/>
        </a:xfrm>
        <a:prstGeom prst="blockArc">
          <a:avLst>
            <a:gd name="adj1" fmla="val 2974854"/>
            <a:gd name="adj2" fmla="val 5899247"/>
            <a:gd name="adj3" fmla="val 34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29DE3-BAB0-4DF4-9D33-00C76310B29F}">
      <dsp:nvSpPr>
        <dsp:cNvPr id="0" name=""/>
        <dsp:cNvSpPr/>
      </dsp:nvSpPr>
      <dsp:spPr>
        <a:xfrm>
          <a:off x="1997324" y="915846"/>
          <a:ext cx="4577831" cy="4577831"/>
        </a:xfrm>
        <a:prstGeom prst="blockArc">
          <a:avLst>
            <a:gd name="adj1" fmla="val 21171209"/>
            <a:gd name="adj2" fmla="val 2266211"/>
            <a:gd name="adj3" fmla="val 3435"/>
          </a:avLst>
        </a:prstGeom>
        <a:solidFill>
          <a:srgbClr val="0D61AE"/>
        </a:solidFill>
        <a:ln w="127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729D9-D15A-4B18-AFDA-5248FE17E320}">
      <dsp:nvSpPr>
        <dsp:cNvPr id="0" name=""/>
        <dsp:cNvSpPr/>
      </dsp:nvSpPr>
      <dsp:spPr>
        <a:xfrm>
          <a:off x="1981590" y="547452"/>
          <a:ext cx="4577831" cy="4577831"/>
        </a:xfrm>
        <a:prstGeom prst="blockArc">
          <a:avLst>
            <a:gd name="adj1" fmla="val 18921356"/>
            <a:gd name="adj2" fmla="val 135318"/>
            <a:gd name="adj3" fmla="val 34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9A69C-7DDD-41DE-BC68-8C86DE7A2BDA}">
      <dsp:nvSpPr>
        <dsp:cNvPr id="0" name=""/>
        <dsp:cNvSpPr/>
      </dsp:nvSpPr>
      <dsp:spPr>
        <a:xfrm>
          <a:off x="2000908" y="566775"/>
          <a:ext cx="4577831" cy="4577831"/>
        </a:xfrm>
        <a:prstGeom prst="blockArc">
          <a:avLst>
            <a:gd name="adj1" fmla="val 16203441"/>
            <a:gd name="adj2" fmla="val 18879602"/>
            <a:gd name="adj3" fmla="val 3435"/>
          </a:avLst>
        </a:prstGeom>
        <a:solidFill>
          <a:srgbClr val="0D61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D82EC-F4D5-4EEE-B483-A5392FD3E845}">
      <dsp:nvSpPr>
        <dsp:cNvPr id="0" name=""/>
        <dsp:cNvSpPr/>
      </dsp:nvSpPr>
      <dsp:spPr>
        <a:xfrm>
          <a:off x="3193048" y="1807811"/>
          <a:ext cx="2262532" cy="2097634"/>
        </a:xfrm>
        <a:prstGeom prst="ellipse">
          <a:avLst/>
        </a:prstGeom>
        <a:solidFill>
          <a:srgbClr val="9DC3E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העובד והארגון </a:t>
          </a:r>
          <a:endParaRPr lang="he-IL" sz="1200" kern="1200" dirty="0">
            <a:solidFill>
              <a:schemeClr val="tx1"/>
            </a:solidFill>
            <a:latin typeface="Assistant" panose="00000500000000000000" pitchFamily="2" charset="-79"/>
            <a:cs typeface="Assistant" panose="00000500000000000000" pitchFamily="2" charset="-79"/>
          </a:endParaRPr>
        </a:p>
      </dsp:txBody>
      <dsp:txXfrm>
        <a:off x="3524388" y="2115002"/>
        <a:ext cx="1599852" cy="1483252"/>
      </dsp:txXfrm>
    </dsp:sp>
    <dsp:sp modelId="{0FD5DFDA-2C59-4518-ADEF-64414D03CFE1}">
      <dsp:nvSpPr>
        <dsp:cNvPr id="0" name=""/>
        <dsp:cNvSpPr/>
      </dsp:nvSpPr>
      <dsp:spPr>
        <a:xfrm>
          <a:off x="3497803" y="-180253"/>
          <a:ext cx="1588544" cy="1572678"/>
        </a:xfrm>
        <a:prstGeom prst="ellipse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בחירת תחום</a:t>
          </a:r>
        </a:p>
      </dsp:txBody>
      <dsp:txXfrm>
        <a:off x="3730440" y="50060"/>
        <a:ext cx="1123270" cy="1112052"/>
      </dsp:txXfrm>
    </dsp:sp>
    <dsp:sp modelId="{2E45C282-D6E2-4B48-A802-76536C390EE0}">
      <dsp:nvSpPr>
        <dsp:cNvPr id="0" name=""/>
        <dsp:cNvSpPr/>
      </dsp:nvSpPr>
      <dsp:spPr>
        <a:xfrm>
          <a:off x="5182802" y="567302"/>
          <a:ext cx="1376533" cy="1376533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1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e-IL" sz="12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מציאת עבודה בשוק הפתוח</a:t>
          </a:r>
          <a:r>
            <a:rPr lang="en-US" sz="12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 </a:t>
          </a:r>
          <a:r>
            <a:rPr lang="he-IL" sz="12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 או התאמת עיסוק</a:t>
          </a:r>
        </a:p>
      </dsp:txBody>
      <dsp:txXfrm>
        <a:off x="5384391" y="768891"/>
        <a:ext cx="973355" cy="973355"/>
      </dsp:txXfrm>
    </dsp:sp>
    <dsp:sp modelId="{B24FD382-EA0F-45E2-B260-6518A087C254}">
      <dsp:nvSpPr>
        <dsp:cNvPr id="0" name=""/>
        <dsp:cNvSpPr/>
      </dsp:nvSpPr>
      <dsp:spPr>
        <a:xfrm>
          <a:off x="5713489" y="2116460"/>
          <a:ext cx="1609761" cy="1616869"/>
        </a:xfrm>
        <a:prstGeom prst="ellipse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פער ביישום מיומנויות בסיס לעובד</a:t>
          </a:r>
        </a:p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600" b="1" kern="1200" dirty="0">
            <a:solidFill>
              <a:prstClr val="white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sp:txBody>
      <dsp:txXfrm>
        <a:off x="5949233" y="2353245"/>
        <a:ext cx="1138273" cy="1143299"/>
      </dsp:txXfrm>
    </dsp:sp>
    <dsp:sp modelId="{0C349E1D-3E1E-4EAA-94DE-98F70B2965F0}">
      <dsp:nvSpPr>
        <dsp:cNvPr id="0" name=""/>
        <dsp:cNvSpPr/>
      </dsp:nvSpPr>
      <dsp:spPr>
        <a:xfrm>
          <a:off x="5376228" y="3894369"/>
          <a:ext cx="1376533" cy="1376533"/>
        </a:xfrm>
        <a:prstGeom prst="ellipse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אי-נגישות מערכות מידע  ארגוניות </a:t>
          </a:r>
        </a:p>
      </dsp:txBody>
      <dsp:txXfrm>
        <a:off x="5577817" y="4095958"/>
        <a:ext cx="973355" cy="973355"/>
      </dsp:txXfrm>
    </dsp:sp>
    <dsp:sp modelId="{20B7B66D-CB74-42AC-A5CE-02DE6AFDA3F0}">
      <dsp:nvSpPr>
        <dsp:cNvPr id="0" name=""/>
        <dsp:cNvSpPr/>
      </dsp:nvSpPr>
      <dsp:spPr>
        <a:xfrm>
          <a:off x="3592090" y="4407620"/>
          <a:ext cx="1376533" cy="1376533"/>
        </a:xfrm>
        <a:prstGeom prst="ellipse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קושי בהפעלת טכנולוגיה בעבודה</a:t>
          </a:r>
        </a:p>
      </dsp:txBody>
      <dsp:txXfrm>
        <a:off x="3793679" y="4609209"/>
        <a:ext cx="973355" cy="973355"/>
      </dsp:txXfrm>
    </dsp:sp>
    <dsp:sp modelId="{30BB593B-82FA-4406-8310-91138BBA5FEE}">
      <dsp:nvSpPr>
        <dsp:cNvPr id="0" name=""/>
        <dsp:cNvSpPr/>
      </dsp:nvSpPr>
      <dsp:spPr>
        <a:xfrm>
          <a:off x="1963668" y="3720449"/>
          <a:ext cx="1376533" cy="1376533"/>
        </a:xfrm>
        <a:prstGeom prst="ellipse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he-IL" sz="1200" b="1" kern="1200" dirty="0">
            <a:solidFill>
              <a:prstClr val="white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ניידות ל</a:t>
          </a:r>
          <a:r>
            <a:rPr lang="en-US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/</a:t>
          </a: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במקום העבודה</a:t>
          </a:r>
        </a:p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200" b="1" kern="1200" dirty="0">
            <a:solidFill>
              <a:prstClr val="white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sp:txBody>
      <dsp:txXfrm>
        <a:off x="2165257" y="3922038"/>
        <a:ext cx="973355" cy="973355"/>
      </dsp:txXfrm>
    </dsp:sp>
    <dsp:sp modelId="{74CADFC1-7C41-4FD6-9576-185BEDAAA353}">
      <dsp:nvSpPr>
        <dsp:cNvPr id="0" name=""/>
        <dsp:cNvSpPr/>
      </dsp:nvSpPr>
      <dsp:spPr>
        <a:xfrm>
          <a:off x="1195749" y="2010039"/>
          <a:ext cx="1670003" cy="1672482"/>
        </a:xfrm>
        <a:prstGeom prst="ellipse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אתגרים העומדים בפני המעסיק/ מקום העבודה</a:t>
          </a:r>
        </a:p>
      </dsp:txBody>
      <dsp:txXfrm>
        <a:off x="1440315" y="2254968"/>
        <a:ext cx="1180871" cy="1182624"/>
      </dsp:txXfrm>
    </dsp:sp>
    <dsp:sp modelId="{7A8AA892-21B3-4D29-B191-5643E5AEE3EF}">
      <dsp:nvSpPr>
        <dsp:cNvPr id="0" name=""/>
        <dsp:cNvSpPr/>
      </dsp:nvSpPr>
      <dsp:spPr>
        <a:xfrm>
          <a:off x="1986539" y="493743"/>
          <a:ext cx="1406212" cy="1523650"/>
        </a:xfrm>
        <a:prstGeom prst="ellipse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533400" rtl="1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he-IL" sz="16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אתגרים רגשיים</a:t>
          </a:r>
        </a:p>
      </dsp:txBody>
      <dsp:txXfrm>
        <a:off x="2192474" y="716876"/>
        <a:ext cx="994342" cy="10773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D9F98-8879-406A-8F14-00556E18AC77}">
      <dsp:nvSpPr>
        <dsp:cNvPr id="0" name=""/>
        <dsp:cNvSpPr/>
      </dsp:nvSpPr>
      <dsp:spPr>
        <a:xfrm>
          <a:off x="1888610" y="500988"/>
          <a:ext cx="4747484" cy="4747484"/>
        </a:xfrm>
        <a:prstGeom prst="blockArc">
          <a:avLst>
            <a:gd name="adj1" fmla="val 14064272"/>
            <a:gd name="adj2" fmla="val 16234013"/>
            <a:gd name="adj3" fmla="val 2759"/>
          </a:avLst>
        </a:prstGeom>
        <a:solidFill>
          <a:srgbClr val="0D61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839380-D109-4031-98B3-81CD1ADA0787}">
      <dsp:nvSpPr>
        <dsp:cNvPr id="0" name=""/>
        <dsp:cNvSpPr/>
      </dsp:nvSpPr>
      <dsp:spPr>
        <a:xfrm>
          <a:off x="1902016" y="491320"/>
          <a:ext cx="4747484" cy="4747484"/>
        </a:xfrm>
        <a:prstGeom prst="blockArc">
          <a:avLst>
            <a:gd name="adj1" fmla="val 11880000"/>
            <a:gd name="adj2" fmla="val 14040000"/>
            <a:gd name="adj3" fmla="val 275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B135A-8000-450B-9097-A9B7E5096608}">
      <dsp:nvSpPr>
        <dsp:cNvPr id="0" name=""/>
        <dsp:cNvSpPr/>
      </dsp:nvSpPr>
      <dsp:spPr>
        <a:xfrm>
          <a:off x="1902016" y="491320"/>
          <a:ext cx="4747484" cy="4747484"/>
        </a:xfrm>
        <a:prstGeom prst="blockArc">
          <a:avLst>
            <a:gd name="adj1" fmla="val 9720000"/>
            <a:gd name="adj2" fmla="val 11880000"/>
            <a:gd name="adj3" fmla="val 275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1557D7-C2C6-4BE3-8089-CCE9BB75175F}">
      <dsp:nvSpPr>
        <dsp:cNvPr id="0" name=""/>
        <dsp:cNvSpPr/>
      </dsp:nvSpPr>
      <dsp:spPr>
        <a:xfrm>
          <a:off x="1902016" y="491320"/>
          <a:ext cx="4747484" cy="4747484"/>
        </a:xfrm>
        <a:prstGeom prst="blockArc">
          <a:avLst>
            <a:gd name="adj1" fmla="val 7560000"/>
            <a:gd name="adj2" fmla="val 9720000"/>
            <a:gd name="adj3" fmla="val 2759"/>
          </a:avLst>
        </a:prstGeom>
        <a:solidFill>
          <a:srgbClr val="0D61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F5878-5EA7-46D8-8074-D58907EA1874}">
      <dsp:nvSpPr>
        <dsp:cNvPr id="0" name=""/>
        <dsp:cNvSpPr/>
      </dsp:nvSpPr>
      <dsp:spPr>
        <a:xfrm>
          <a:off x="1902016" y="491320"/>
          <a:ext cx="4747484" cy="4747484"/>
        </a:xfrm>
        <a:prstGeom prst="blockArc">
          <a:avLst>
            <a:gd name="adj1" fmla="val 5400000"/>
            <a:gd name="adj2" fmla="val 7560000"/>
            <a:gd name="adj3" fmla="val 2759"/>
          </a:avLst>
        </a:prstGeom>
        <a:solidFill>
          <a:srgbClr val="0D61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8D024-8C7A-4707-836C-2520CF541EB3}">
      <dsp:nvSpPr>
        <dsp:cNvPr id="0" name=""/>
        <dsp:cNvSpPr/>
      </dsp:nvSpPr>
      <dsp:spPr>
        <a:xfrm>
          <a:off x="1902016" y="491320"/>
          <a:ext cx="4747484" cy="4747484"/>
        </a:xfrm>
        <a:prstGeom prst="blockArc">
          <a:avLst>
            <a:gd name="adj1" fmla="val 3240000"/>
            <a:gd name="adj2" fmla="val 5400000"/>
            <a:gd name="adj3" fmla="val 275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29DE3-BAB0-4DF4-9D33-00C76310B29F}">
      <dsp:nvSpPr>
        <dsp:cNvPr id="0" name=""/>
        <dsp:cNvSpPr/>
      </dsp:nvSpPr>
      <dsp:spPr>
        <a:xfrm>
          <a:off x="1902016" y="491320"/>
          <a:ext cx="4747484" cy="4747484"/>
        </a:xfrm>
        <a:prstGeom prst="blockArc">
          <a:avLst>
            <a:gd name="adj1" fmla="val 1080000"/>
            <a:gd name="adj2" fmla="val 3240000"/>
            <a:gd name="adj3" fmla="val 2759"/>
          </a:avLst>
        </a:prstGeom>
        <a:solidFill>
          <a:srgbClr val="0D61AE"/>
        </a:solidFill>
        <a:ln w="127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9EBB6-6D47-4DB9-8F05-8565526F272A}">
      <dsp:nvSpPr>
        <dsp:cNvPr id="0" name=""/>
        <dsp:cNvSpPr/>
      </dsp:nvSpPr>
      <dsp:spPr>
        <a:xfrm>
          <a:off x="1902016" y="491320"/>
          <a:ext cx="4747484" cy="4747484"/>
        </a:xfrm>
        <a:prstGeom prst="blockArc">
          <a:avLst>
            <a:gd name="adj1" fmla="val 20520000"/>
            <a:gd name="adj2" fmla="val 1080000"/>
            <a:gd name="adj3" fmla="val 275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729D9-D15A-4B18-AFDA-5248FE17E320}">
      <dsp:nvSpPr>
        <dsp:cNvPr id="0" name=""/>
        <dsp:cNvSpPr/>
      </dsp:nvSpPr>
      <dsp:spPr>
        <a:xfrm>
          <a:off x="1902016" y="491320"/>
          <a:ext cx="4747484" cy="4747484"/>
        </a:xfrm>
        <a:prstGeom prst="blockArc">
          <a:avLst>
            <a:gd name="adj1" fmla="val 18360000"/>
            <a:gd name="adj2" fmla="val 20520000"/>
            <a:gd name="adj3" fmla="val 275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9A69C-7DDD-41DE-BC68-8C86DE7A2BDA}">
      <dsp:nvSpPr>
        <dsp:cNvPr id="0" name=""/>
        <dsp:cNvSpPr/>
      </dsp:nvSpPr>
      <dsp:spPr>
        <a:xfrm>
          <a:off x="1915577" y="501100"/>
          <a:ext cx="4747484" cy="4747484"/>
        </a:xfrm>
        <a:prstGeom prst="blockArc">
          <a:avLst>
            <a:gd name="adj1" fmla="val 16194410"/>
            <a:gd name="adj2" fmla="val 18335447"/>
            <a:gd name="adj3" fmla="val 2759"/>
          </a:avLst>
        </a:prstGeom>
        <a:solidFill>
          <a:srgbClr val="0D61A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D82EC-F4D5-4EEE-B483-A5392FD3E845}">
      <dsp:nvSpPr>
        <dsp:cNvPr id="0" name=""/>
        <dsp:cNvSpPr/>
      </dsp:nvSpPr>
      <dsp:spPr>
        <a:xfrm>
          <a:off x="3130787" y="1677062"/>
          <a:ext cx="2289942" cy="2376001"/>
        </a:xfrm>
        <a:prstGeom prst="ellipse">
          <a:avLst/>
        </a:prstGeom>
        <a:solidFill>
          <a:srgbClr val="9DC3E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העובד והארגון </a:t>
          </a:r>
          <a:endParaRPr lang="he-IL" sz="1200" kern="1200" dirty="0">
            <a:solidFill>
              <a:schemeClr val="tx1"/>
            </a:solidFill>
            <a:latin typeface="Assistant" panose="00000500000000000000" pitchFamily="2" charset="-79"/>
            <a:cs typeface="Assistant" panose="00000500000000000000" pitchFamily="2" charset="-79"/>
          </a:endParaRPr>
        </a:p>
      </dsp:txBody>
      <dsp:txXfrm>
        <a:off x="3466141" y="2025019"/>
        <a:ext cx="1619234" cy="1680087"/>
      </dsp:txXfrm>
    </dsp:sp>
    <dsp:sp modelId="{0FD5DFDA-2C59-4518-ADEF-64414D03CFE1}">
      <dsp:nvSpPr>
        <dsp:cNvPr id="0" name=""/>
        <dsp:cNvSpPr/>
      </dsp:nvSpPr>
      <dsp:spPr>
        <a:xfrm>
          <a:off x="3554422" y="-175187"/>
          <a:ext cx="1462182" cy="1418079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kern="1200" dirty="0">
              <a:latin typeface="Assistant" panose="00000500000000000000" pitchFamily="2" charset="-79"/>
              <a:cs typeface="Assistant" panose="00000500000000000000" pitchFamily="2" charset="-79"/>
            </a:rPr>
            <a:t>שיקום תעסוקתי </a:t>
          </a:r>
          <a:r>
            <a:rPr lang="he-IL" sz="1300" kern="1200" dirty="0">
              <a:latin typeface="Assistant" panose="00000500000000000000" pitchFamily="2" charset="-79"/>
              <a:cs typeface="Assistant" panose="00000500000000000000" pitchFamily="2" charset="-79"/>
            </a:rPr>
            <a:t>אבחון וייעוץ קריירה, הכנה </a:t>
          </a:r>
          <a:r>
            <a:rPr lang="he-IL" sz="1300" kern="1200">
              <a:latin typeface="Assistant" panose="00000500000000000000" pitchFamily="2" charset="-79"/>
              <a:cs typeface="Assistant" panose="00000500000000000000" pitchFamily="2" charset="-79"/>
            </a:rPr>
            <a:t>ללימודים ועבודה</a:t>
          </a:r>
          <a:endParaRPr lang="he-IL" sz="1300" kern="1200" dirty="0">
            <a:latin typeface="Assistant" panose="00000500000000000000" pitchFamily="2" charset="-79"/>
            <a:cs typeface="Assistant" panose="00000500000000000000" pitchFamily="2" charset="-79"/>
          </a:endParaRPr>
        </a:p>
      </dsp:txBody>
      <dsp:txXfrm>
        <a:off x="3768554" y="32486"/>
        <a:ext cx="1033918" cy="1002733"/>
      </dsp:txXfrm>
    </dsp:sp>
    <dsp:sp modelId="{2E45C282-D6E2-4B48-A802-76536C390EE0}">
      <dsp:nvSpPr>
        <dsp:cNvPr id="0" name=""/>
        <dsp:cNvSpPr/>
      </dsp:nvSpPr>
      <dsp:spPr>
        <a:xfrm>
          <a:off x="5078357" y="397757"/>
          <a:ext cx="1146805" cy="1146805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300" b="1" kern="1200" dirty="0">
              <a:latin typeface="Assistant" panose="00000500000000000000" pitchFamily="2" charset="-79"/>
              <a:cs typeface="Assistant" panose="00000500000000000000" pitchFamily="2" charset="-79"/>
            </a:rPr>
            <a:t>הדרכה שיקומית </a:t>
          </a:r>
          <a:endParaRPr lang="he-IL" sz="1300" kern="1200" dirty="0">
            <a:latin typeface="Assistant" panose="00000500000000000000" pitchFamily="2" charset="-79"/>
            <a:cs typeface="Assistant" panose="00000500000000000000" pitchFamily="2" charset="-79"/>
          </a:endParaRPr>
        </a:p>
      </dsp:txBody>
      <dsp:txXfrm>
        <a:off x="5246303" y="565703"/>
        <a:ext cx="810913" cy="810913"/>
      </dsp:txXfrm>
    </dsp:sp>
    <dsp:sp modelId="{D92042C6-F61B-41D3-94F9-985860219A7E}">
      <dsp:nvSpPr>
        <dsp:cNvPr id="0" name=""/>
        <dsp:cNvSpPr/>
      </dsp:nvSpPr>
      <dsp:spPr>
        <a:xfrm>
          <a:off x="5928772" y="1568254"/>
          <a:ext cx="1146805" cy="1146805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300" b="1" kern="1200" dirty="0">
              <a:latin typeface="Assistant" panose="00000500000000000000" pitchFamily="2" charset="-79"/>
              <a:cs typeface="Assistant" panose="00000500000000000000" pitchFamily="2" charset="-79"/>
            </a:rPr>
            <a:t>מכון לשיקום ראייה ירודה</a:t>
          </a:r>
          <a:endParaRPr lang="he-IL" sz="1300" kern="1200" dirty="0">
            <a:latin typeface="Assistant" panose="00000500000000000000" pitchFamily="2" charset="-79"/>
            <a:cs typeface="Assistant" panose="00000500000000000000" pitchFamily="2" charset="-79"/>
          </a:endParaRPr>
        </a:p>
      </dsp:txBody>
      <dsp:txXfrm>
        <a:off x="6096718" y="1736200"/>
        <a:ext cx="810913" cy="810913"/>
      </dsp:txXfrm>
    </dsp:sp>
    <dsp:sp modelId="{B24FD382-EA0F-45E2-B260-6518A087C254}">
      <dsp:nvSpPr>
        <dsp:cNvPr id="0" name=""/>
        <dsp:cNvSpPr/>
      </dsp:nvSpPr>
      <dsp:spPr>
        <a:xfrm>
          <a:off x="5828913" y="2898306"/>
          <a:ext cx="1346522" cy="1380327"/>
        </a:xfrm>
        <a:prstGeom prst="ellipse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3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מאגר השאלה למעסיק</a:t>
          </a:r>
        </a:p>
      </dsp:txBody>
      <dsp:txXfrm>
        <a:off x="6026107" y="3100450"/>
        <a:ext cx="952134" cy="976039"/>
      </dsp:txXfrm>
    </dsp:sp>
    <dsp:sp modelId="{0C349E1D-3E1E-4EAA-94DE-98F70B2965F0}">
      <dsp:nvSpPr>
        <dsp:cNvPr id="0" name=""/>
        <dsp:cNvSpPr/>
      </dsp:nvSpPr>
      <dsp:spPr>
        <a:xfrm>
          <a:off x="5078357" y="4185563"/>
          <a:ext cx="1146805" cy="1146805"/>
        </a:xfrm>
        <a:prstGeom prst="ellipse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3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סיוע בהשמה - ליווי בשוק הפתוח </a:t>
          </a:r>
          <a:endParaRPr lang="he-IL" sz="1300" kern="1200" dirty="0">
            <a:latin typeface="Assistant" panose="00000500000000000000" pitchFamily="2" charset="-79"/>
            <a:cs typeface="Assistant" panose="00000500000000000000" pitchFamily="2" charset="-79"/>
          </a:endParaRPr>
        </a:p>
      </dsp:txBody>
      <dsp:txXfrm>
        <a:off x="5246303" y="4353509"/>
        <a:ext cx="810913" cy="810913"/>
      </dsp:txXfrm>
    </dsp:sp>
    <dsp:sp modelId="{20B7B66D-CB74-42AC-A5CE-02DE6AFDA3F0}">
      <dsp:nvSpPr>
        <dsp:cNvPr id="0" name=""/>
        <dsp:cNvSpPr/>
      </dsp:nvSpPr>
      <dsp:spPr>
        <a:xfrm>
          <a:off x="3702356" y="4632653"/>
          <a:ext cx="1146805" cy="1146805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בדיקות </a:t>
          </a:r>
          <a:br>
            <a:rPr lang="en-US" sz="12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</a:br>
          <a:r>
            <a:rPr lang="he-IL" sz="12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נגישות למערכות מידע ארגוניות</a:t>
          </a:r>
          <a:endParaRPr lang="he-IL" sz="1500" b="1" kern="1200" dirty="0">
            <a:solidFill>
              <a:prstClr val="white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sp:txBody>
      <dsp:txXfrm>
        <a:off x="3870302" y="4800599"/>
        <a:ext cx="810913" cy="810913"/>
      </dsp:txXfrm>
    </dsp:sp>
    <dsp:sp modelId="{30BB593B-82FA-4406-8310-91138BBA5FEE}">
      <dsp:nvSpPr>
        <dsp:cNvPr id="0" name=""/>
        <dsp:cNvSpPr/>
      </dsp:nvSpPr>
      <dsp:spPr>
        <a:xfrm>
          <a:off x="2326355" y="4185563"/>
          <a:ext cx="1146805" cy="1146805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kern="120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התאמת עמדת עבודה</a:t>
          </a:r>
          <a:endParaRPr lang="he-IL" sz="1500" b="1" kern="1200" dirty="0">
            <a:solidFill>
              <a:prstClr val="white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sp:txBody>
      <dsp:txXfrm>
        <a:off x="2494301" y="4353509"/>
        <a:ext cx="810913" cy="810913"/>
      </dsp:txXfrm>
    </dsp:sp>
    <dsp:sp modelId="{74CADFC1-7C41-4FD6-9576-185BEDAAA353}">
      <dsp:nvSpPr>
        <dsp:cNvPr id="0" name=""/>
        <dsp:cNvSpPr/>
      </dsp:nvSpPr>
      <dsp:spPr>
        <a:xfrm>
          <a:off x="1480083" y="2991815"/>
          <a:ext cx="1138517" cy="1193309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מוקד תמיכה טכנולוגי</a:t>
          </a:r>
        </a:p>
      </dsp:txBody>
      <dsp:txXfrm>
        <a:off x="1646815" y="3166571"/>
        <a:ext cx="805053" cy="843797"/>
      </dsp:txXfrm>
    </dsp:sp>
    <dsp:sp modelId="{882F04FF-2BBC-4BC2-BD16-E6796F25E0EE}">
      <dsp:nvSpPr>
        <dsp:cNvPr id="0" name=""/>
        <dsp:cNvSpPr/>
      </dsp:nvSpPr>
      <dsp:spPr>
        <a:xfrm>
          <a:off x="1355157" y="1474722"/>
          <a:ext cx="1388368" cy="1333868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5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תכנית מתנדבים מקריאים</a:t>
          </a:r>
        </a:p>
      </dsp:txBody>
      <dsp:txXfrm>
        <a:off x="1558479" y="1670062"/>
        <a:ext cx="981724" cy="943188"/>
      </dsp:txXfrm>
    </dsp:sp>
    <dsp:sp modelId="{7A8AA892-21B3-4D29-B191-5643E5AEE3EF}">
      <dsp:nvSpPr>
        <dsp:cNvPr id="0" name=""/>
        <dsp:cNvSpPr/>
      </dsp:nvSpPr>
      <dsp:spPr>
        <a:xfrm>
          <a:off x="2313992" y="336475"/>
          <a:ext cx="1171530" cy="1269369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400" b="1" kern="1200" dirty="0">
              <a:solidFill>
                <a:prstClr val="white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הכשרות לצוותי הארגון הקולט – </a:t>
          </a:r>
        </a:p>
      </dsp:txBody>
      <dsp:txXfrm>
        <a:off x="2485559" y="522370"/>
        <a:ext cx="828396" cy="8975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35CACE-F3C6-4DF5-82A3-6A16EFF6E6FA}">
      <dsp:nvSpPr>
        <dsp:cNvPr id="0" name=""/>
        <dsp:cNvSpPr/>
      </dsp:nvSpPr>
      <dsp:spPr>
        <a:xfrm>
          <a:off x="4678013" y="1815473"/>
          <a:ext cx="1020489" cy="737702"/>
        </a:xfrm>
        <a:custGeom>
          <a:avLst/>
          <a:gdLst/>
          <a:ahLst/>
          <a:cxnLst/>
          <a:rect l="0" t="0" r="0" b="0"/>
          <a:pathLst>
            <a:path>
              <a:moveTo>
                <a:pt x="1020489" y="0"/>
              </a:moveTo>
              <a:lnTo>
                <a:pt x="1020489" y="737702"/>
              </a:lnTo>
              <a:lnTo>
                <a:pt x="0" y="737702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B9AA63-EB46-4CED-9922-630F4BA32B91}">
      <dsp:nvSpPr>
        <dsp:cNvPr id="0" name=""/>
        <dsp:cNvSpPr/>
      </dsp:nvSpPr>
      <dsp:spPr>
        <a:xfrm>
          <a:off x="5698503" y="1815473"/>
          <a:ext cx="4463102" cy="2262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4092"/>
              </a:lnTo>
              <a:lnTo>
                <a:pt x="4463102" y="2004092"/>
              </a:lnTo>
              <a:lnTo>
                <a:pt x="4463102" y="226228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157E68-AF69-420A-800B-DA63CF086BD5}">
      <dsp:nvSpPr>
        <dsp:cNvPr id="0" name=""/>
        <dsp:cNvSpPr/>
      </dsp:nvSpPr>
      <dsp:spPr>
        <a:xfrm>
          <a:off x="5698503" y="1815473"/>
          <a:ext cx="1487700" cy="2262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4092"/>
              </a:lnTo>
              <a:lnTo>
                <a:pt x="1487700" y="2004092"/>
              </a:lnTo>
              <a:lnTo>
                <a:pt x="1487700" y="226228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9BD201-8569-4AA3-A6D1-FCECE4067C67}">
      <dsp:nvSpPr>
        <dsp:cNvPr id="0" name=""/>
        <dsp:cNvSpPr/>
      </dsp:nvSpPr>
      <dsp:spPr>
        <a:xfrm>
          <a:off x="4210802" y="1815473"/>
          <a:ext cx="1487700" cy="2262288"/>
        </a:xfrm>
        <a:custGeom>
          <a:avLst/>
          <a:gdLst/>
          <a:ahLst/>
          <a:cxnLst/>
          <a:rect l="0" t="0" r="0" b="0"/>
          <a:pathLst>
            <a:path>
              <a:moveTo>
                <a:pt x="1487700" y="0"/>
              </a:moveTo>
              <a:lnTo>
                <a:pt x="1487700" y="2004092"/>
              </a:lnTo>
              <a:lnTo>
                <a:pt x="0" y="2004092"/>
              </a:lnTo>
              <a:lnTo>
                <a:pt x="0" y="226228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5543DE-3446-4732-8DE3-B4D56EE504D4}">
      <dsp:nvSpPr>
        <dsp:cNvPr id="0" name=""/>
        <dsp:cNvSpPr/>
      </dsp:nvSpPr>
      <dsp:spPr>
        <a:xfrm>
          <a:off x="1235400" y="1815473"/>
          <a:ext cx="4463102" cy="2262288"/>
        </a:xfrm>
        <a:custGeom>
          <a:avLst/>
          <a:gdLst/>
          <a:ahLst/>
          <a:cxnLst/>
          <a:rect l="0" t="0" r="0" b="0"/>
          <a:pathLst>
            <a:path>
              <a:moveTo>
                <a:pt x="4463102" y="0"/>
              </a:moveTo>
              <a:lnTo>
                <a:pt x="4463102" y="2004092"/>
              </a:lnTo>
              <a:lnTo>
                <a:pt x="0" y="2004092"/>
              </a:lnTo>
              <a:lnTo>
                <a:pt x="0" y="226228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35B5D-092B-4014-A906-E0C2D09C5378}">
      <dsp:nvSpPr>
        <dsp:cNvPr id="0" name=""/>
        <dsp:cNvSpPr/>
      </dsp:nvSpPr>
      <dsp:spPr>
        <a:xfrm>
          <a:off x="4052878" y="585968"/>
          <a:ext cx="3291249" cy="1229504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9964DD-F703-48B2-93EC-B38BD04BE0DD}">
      <dsp:nvSpPr>
        <dsp:cNvPr id="0" name=""/>
        <dsp:cNvSpPr/>
      </dsp:nvSpPr>
      <dsp:spPr>
        <a:xfrm>
          <a:off x="4052878" y="585968"/>
          <a:ext cx="3291249" cy="1229504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1FFF05-F33D-48CA-B821-D2164F8DA3C0}">
      <dsp:nvSpPr>
        <dsp:cNvPr id="0" name=""/>
        <dsp:cNvSpPr/>
      </dsp:nvSpPr>
      <dsp:spPr>
        <a:xfrm>
          <a:off x="2407253" y="807279"/>
          <a:ext cx="6582498" cy="78688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b="1" kern="1200" dirty="0"/>
            <a:t>אבחון תעסוקתי </a:t>
          </a:r>
          <a:r>
            <a:rPr lang="en-US" sz="2400" b="1" kern="1200" dirty="0"/>
            <a:t>/</a:t>
          </a:r>
          <a:r>
            <a:rPr lang="he-IL" sz="2400" b="1" kern="1200" dirty="0"/>
            <a:t>התאמת עמדת עבודה</a:t>
          </a:r>
        </a:p>
      </dsp:txBody>
      <dsp:txXfrm>
        <a:off x="2407253" y="807279"/>
        <a:ext cx="6582498" cy="786883"/>
      </dsp:txXfrm>
    </dsp:sp>
    <dsp:sp modelId="{C3C88F99-12A0-4893-8AED-505D84BFD2C3}">
      <dsp:nvSpPr>
        <dsp:cNvPr id="0" name=""/>
        <dsp:cNvSpPr/>
      </dsp:nvSpPr>
      <dsp:spPr>
        <a:xfrm>
          <a:off x="620647" y="4077762"/>
          <a:ext cx="1229504" cy="1229504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1DC435-3814-41FA-AF5B-C7298E2C3A18}">
      <dsp:nvSpPr>
        <dsp:cNvPr id="0" name=""/>
        <dsp:cNvSpPr/>
      </dsp:nvSpPr>
      <dsp:spPr>
        <a:xfrm>
          <a:off x="620647" y="4077762"/>
          <a:ext cx="1229504" cy="1229504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C85F20-6324-41CB-9D4A-F3D0FC9ACEFA}">
      <dsp:nvSpPr>
        <dsp:cNvPr id="0" name=""/>
        <dsp:cNvSpPr/>
      </dsp:nvSpPr>
      <dsp:spPr>
        <a:xfrm>
          <a:off x="5895" y="4299073"/>
          <a:ext cx="2459009" cy="78688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b="1" kern="1200" dirty="0"/>
            <a:t>לימוד מחשבים ואסטרטגיות למידה </a:t>
          </a:r>
        </a:p>
      </dsp:txBody>
      <dsp:txXfrm>
        <a:off x="5895" y="4299073"/>
        <a:ext cx="2459009" cy="786883"/>
      </dsp:txXfrm>
    </dsp:sp>
    <dsp:sp modelId="{F6A3A09E-28B3-4CAA-95D4-56B8EAD3A0B1}">
      <dsp:nvSpPr>
        <dsp:cNvPr id="0" name=""/>
        <dsp:cNvSpPr/>
      </dsp:nvSpPr>
      <dsp:spPr>
        <a:xfrm>
          <a:off x="3596049" y="4077762"/>
          <a:ext cx="1229504" cy="1229504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5F427D-30E2-4797-A265-25697F022D5A}">
      <dsp:nvSpPr>
        <dsp:cNvPr id="0" name=""/>
        <dsp:cNvSpPr/>
      </dsp:nvSpPr>
      <dsp:spPr>
        <a:xfrm>
          <a:off x="3596049" y="4077762"/>
          <a:ext cx="1229504" cy="1229504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0FBF0C-D0BB-4E98-9548-C388A99EBB4F}">
      <dsp:nvSpPr>
        <dsp:cNvPr id="0" name=""/>
        <dsp:cNvSpPr/>
      </dsp:nvSpPr>
      <dsp:spPr>
        <a:xfrm>
          <a:off x="2981297" y="4299073"/>
          <a:ext cx="2459009" cy="78688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b="1" kern="1200" dirty="0"/>
            <a:t>יעוץ קריירה</a:t>
          </a:r>
        </a:p>
      </dsp:txBody>
      <dsp:txXfrm>
        <a:off x="2981297" y="4299073"/>
        <a:ext cx="2459009" cy="786883"/>
      </dsp:txXfrm>
    </dsp:sp>
    <dsp:sp modelId="{C28B1F13-3F48-4936-BC1C-644A56BCCF23}">
      <dsp:nvSpPr>
        <dsp:cNvPr id="0" name=""/>
        <dsp:cNvSpPr/>
      </dsp:nvSpPr>
      <dsp:spPr>
        <a:xfrm>
          <a:off x="6571451" y="4077762"/>
          <a:ext cx="1229504" cy="1229504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17C1F0-CAC7-4F3F-A331-AE25B49395E5}">
      <dsp:nvSpPr>
        <dsp:cNvPr id="0" name=""/>
        <dsp:cNvSpPr/>
      </dsp:nvSpPr>
      <dsp:spPr>
        <a:xfrm>
          <a:off x="6571451" y="4077762"/>
          <a:ext cx="1229504" cy="1229504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F44528-2539-4113-AF2D-6E8D98428F96}">
      <dsp:nvSpPr>
        <dsp:cNvPr id="0" name=""/>
        <dsp:cNvSpPr/>
      </dsp:nvSpPr>
      <dsp:spPr>
        <a:xfrm>
          <a:off x="5956699" y="4299073"/>
          <a:ext cx="2459009" cy="78688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b="1" kern="1200" dirty="0"/>
            <a:t>ליווי רגשי </a:t>
          </a:r>
        </a:p>
      </dsp:txBody>
      <dsp:txXfrm>
        <a:off x="5956699" y="4299073"/>
        <a:ext cx="2459009" cy="786883"/>
      </dsp:txXfrm>
    </dsp:sp>
    <dsp:sp modelId="{903B4217-2B3F-47F2-ACB4-BA5628DF6C1A}">
      <dsp:nvSpPr>
        <dsp:cNvPr id="0" name=""/>
        <dsp:cNvSpPr/>
      </dsp:nvSpPr>
      <dsp:spPr>
        <a:xfrm>
          <a:off x="9546853" y="4077762"/>
          <a:ext cx="1229504" cy="1229504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16BEF5-EDE7-4C06-AF99-E12CDFE01FD8}">
      <dsp:nvSpPr>
        <dsp:cNvPr id="0" name=""/>
        <dsp:cNvSpPr/>
      </dsp:nvSpPr>
      <dsp:spPr>
        <a:xfrm>
          <a:off x="9546853" y="4077762"/>
          <a:ext cx="1229504" cy="1229504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63F662-DDBC-4E84-9B3E-28F9551504F9}">
      <dsp:nvSpPr>
        <dsp:cNvPr id="0" name=""/>
        <dsp:cNvSpPr/>
      </dsp:nvSpPr>
      <dsp:spPr>
        <a:xfrm>
          <a:off x="8932100" y="4299073"/>
          <a:ext cx="2459009" cy="78688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b="1" kern="1200" dirty="0"/>
            <a:t>השלמת השכלה </a:t>
          </a:r>
        </a:p>
      </dsp:txBody>
      <dsp:txXfrm>
        <a:off x="8932100" y="4299073"/>
        <a:ext cx="2459009" cy="786883"/>
      </dsp:txXfrm>
    </dsp:sp>
    <dsp:sp modelId="{6FA973F5-6CF7-43ED-9E5F-9196E4980958}">
      <dsp:nvSpPr>
        <dsp:cNvPr id="0" name=""/>
        <dsp:cNvSpPr/>
      </dsp:nvSpPr>
      <dsp:spPr>
        <a:xfrm>
          <a:off x="3596049" y="2331865"/>
          <a:ext cx="1229504" cy="1229504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2A2615-63F0-45EA-8C87-B82F210E06C7}">
      <dsp:nvSpPr>
        <dsp:cNvPr id="0" name=""/>
        <dsp:cNvSpPr/>
      </dsp:nvSpPr>
      <dsp:spPr>
        <a:xfrm>
          <a:off x="3596049" y="2331865"/>
          <a:ext cx="1229504" cy="1229504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C69347-21F9-4CF3-A0A9-5388F00FFD88}">
      <dsp:nvSpPr>
        <dsp:cNvPr id="0" name=""/>
        <dsp:cNvSpPr/>
      </dsp:nvSpPr>
      <dsp:spPr>
        <a:xfrm>
          <a:off x="2981297" y="2553176"/>
          <a:ext cx="2459009" cy="78688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/>
            <a:t>הכשרה ואימון ללימודים ותעסוקה (טרום שיקום</a:t>
          </a:r>
          <a:r>
            <a:rPr lang="he-IL" sz="2000" kern="1200" dirty="0"/>
            <a:t>)</a:t>
          </a:r>
        </a:p>
      </dsp:txBody>
      <dsp:txXfrm>
        <a:off x="2981297" y="2553176"/>
        <a:ext cx="2459009" cy="7868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9AA63-EB46-4CED-9922-630F4BA32B91}">
      <dsp:nvSpPr>
        <dsp:cNvPr id="0" name=""/>
        <dsp:cNvSpPr/>
      </dsp:nvSpPr>
      <dsp:spPr>
        <a:xfrm>
          <a:off x="5698503" y="2688421"/>
          <a:ext cx="4463102" cy="516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196"/>
              </a:lnTo>
              <a:lnTo>
                <a:pt x="4463102" y="258196"/>
              </a:lnTo>
              <a:lnTo>
                <a:pt x="4463102" y="516392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157E68-AF69-420A-800B-DA63CF086BD5}">
      <dsp:nvSpPr>
        <dsp:cNvPr id="0" name=""/>
        <dsp:cNvSpPr/>
      </dsp:nvSpPr>
      <dsp:spPr>
        <a:xfrm>
          <a:off x="5698503" y="2688421"/>
          <a:ext cx="1685651" cy="544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476"/>
              </a:lnTo>
              <a:lnTo>
                <a:pt x="1685651" y="286476"/>
              </a:lnTo>
              <a:lnTo>
                <a:pt x="1685651" y="544672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9BD201-8569-4AA3-A6D1-FCECE4067C67}">
      <dsp:nvSpPr>
        <dsp:cNvPr id="0" name=""/>
        <dsp:cNvSpPr/>
      </dsp:nvSpPr>
      <dsp:spPr>
        <a:xfrm>
          <a:off x="4210802" y="2688421"/>
          <a:ext cx="1487700" cy="516392"/>
        </a:xfrm>
        <a:custGeom>
          <a:avLst/>
          <a:gdLst/>
          <a:ahLst/>
          <a:cxnLst/>
          <a:rect l="0" t="0" r="0" b="0"/>
          <a:pathLst>
            <a:path>
              <a:moveTo>
                <a:pt x="1487700" y="0"/>
              </a:moveTo>
              <a:lnTo>
                <a:pt x="1487700" y="258196"/>
              </a:lnTo>
              <a:lnTo>
                <a:pt x="0" y="258196"/>
              </a:lnTo>
              <a:lnTo>
                <a:pt x="0" y="516392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5543DE-3446-4732-8DE3-B4D56EE504D4}">
      <dsp:nvSpPr>
        <dsp:cNvPr id="0" name=""/>
        <dsp:cNvSpPr/>
      </dsp:nvSpPr>
      <dsp:spPr>
        <a:xfrm>
          <a:off x="1291982" y="2688421"/>
          <a:ext cx="4406520" cy="525818"/>
        </a:xfrm>
        <a:custGeom>
          <a:avLst/>
          <a:gdLst/>
          <a:ahLst/>
          <a:cxnLst/>
          <a:rect l="0" t="0" r="0" b="0"/>
          <a:pathLst>
            <a:path>
              <a:moveTo>
                <a:pt x="4406520" y="0"/>
              </a:moveTo>
              <a:lnTo>
                <a:pt x="4406520" y="267622"/>
              </a:lnTo>
              <a:lnTo>
                <a:pt x="0" y="267622"/>
              </a:lnTo>
              <a:lnTo>
                <a:pt x="0" y="52581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60C223-8FC9-4AAB-B09B-BF792CF7619F}">
      <dsp:nvSpPr>
        <dsp:cNvPr id="0" name=""/>
        <dsp:cNvSpPr/>
      </dsp:nvSpPr>
      <dsp:spPr>
        <a:xfrm>
          <a:off x="5083750" y="1458917"/>
          <a:ext cx="1229504" cy="1229504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C3B8CD-AEF1-4C21-AF39-5FE966E1B8A9}">
      <dsp:nvSpPr>
        <dsp:cNvPr id="0" name=""/>
        <dsp:cNvSpPr/>
      </dsp:nvSpPr>
      <dsp:spPr>
        <a:xfrm>
          <a:off x="5083750" y="1458917"/>
          <a:ext cx="1229504" cy="1229504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933022-3068-4870-93A7-EE32C615213F}">
      <dsp:nvSpPr>
        <dsp:cNvPr id="0" name=""/>
        <dsp:cNvSpPr/>
      </dsp:nvSpPr>
      <dsp:spPr>
        <a:xfrm>
          <a:off x="4468998" y="1680227"/>
          <a:ext cx="2459009" cy="78688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4000" b="1" kern="1200" dirty="0"/>
            <a:t>המעסיק</a:t>
          </a:r>
          <a:endParaRPr lang="he-IL" sz="4000" kern="1200" dirty="0"/>
        </a:p>
      </dsp:txBody>
      <dsp:txXfrm>
        <a:off x="4468998" y="1680227"/>
        <a:ext cx="2459009" cy="786883"/>
      </dsp:txXfrm>
    </dsp:sp>
    <dsp:sp modelId="{C3C88F99-12A0-4893-8AED-505D84BFD2C3}">
      <dsp:nvSpPr>
        <dsp:cNvPr id="0" name=""/>
        <dsp:cNvSpPr/>
      </dsp:nvSpPr>
      <dsp:spPr>
        <a:xfrm>
          <a:off x="677229" y="3214240"/>
          <a:ext cx="1229504" cy="1229504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1DC435-3814-41FA-AF5B-C7298E2C3A18}">
      <dsp:nvSpPr>
        <dsp:cNvPr id="0" name=""/>
        <dsp:cNvSpPr/>
      </dsp:nvSpPr>
      <dsp:spPr>
        <a:xfrm>
          <a:off x="677229" y="3214240"/>
          <a:ext cx="1229504" cy="1229504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C85F20-6324-41CB-9D4A-F3D0FC9ACEFA}">
      <dsp:nvSpPr>
        <dsp:cNvPr id="0" name=""/>
        <dsp:cNvSpPr/>
      </dsp:nvSpPr>
      <dsp:spPr>
        <a:xfrm>
          <a:off x="62477" y="3435551"/>
          <a:ext cx="2459009" cy="78688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2500" b="1" kern="1200" dirty="0"/>
        </a:p>
      </dsp:txBody>
      <dsp:txXfrm>
        <a:off x="62477" y="3435551"/>
        <a:ext cx="2459009" cy="786883"/>
      </dsp:txXfrm>
    </dsp:sp>
    <dsp:sp modelId="{F6A3A09E-28B3-4CAA-95D4-56B8EAD3A0B1}">
      <dsp:nvSpPr>
        <dsp:cNvPr id="0" name=""/>
        <dsp:cNvSpPr/>
      </dsp:nvSpPr>
      <dsp:spPr>
        <a:xfrm>
          <a:off x="3596049" y="3204814"/>
          <a:ext cx="1229504" cy="1229504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5F427D-30E2-4797-A265-25697F022D5A}">
      <dsp:nvSpPr>
        <dsp:cNvPr id="0" name=""/>
        <dsp:cNvSpPr/>
      </dsp:nvSpPr>
      <dsp:spPr>
        <a:xfrm>
          <a:off x="3596049" y="3204814"/>
          <a:ext cx="1229504" cy="1229504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0FBF0C-D0BB-4E98-9548-C388A99EBB4F}">
      <dsp:nvSpPr>
        <dsp:cNvPr id="0" name=""/>
        <dsp:cNvSpPr/>
      </dsp:nvSpPr>
      <dsp:spPr>
        <a:xfrm>
          <a:off x="2981297" y="3426124"/>
          <a:ext cx="2459009" cy="78688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b="1" kern="1200" dirty="0"/>
            <a:t>הדרכה צוות ארגון </a:t>
          </a:r>
        </a:p>
      </dsp:txBody>
      <dsp:txXfrm>
        <a:off x="2981297" y="3426124"/>
        <a:ext cx="2459009" cy="786883"/>
      </dsp:txXfrm>
    </dsp:sp>
    <dsp:sp modelId="{C28B1F13-3F48-4936-BC1C-644A56BCCF23}">
      <dsp:nvSpPr>
        <dsp:cNvPr id="0" name=""/>
        <dsp:cNvSpPr/>
      </dsp:nvSpPr>
      <dsp:spPr>
        <a:xfrm>
          <a:off x="6769401" y="3233094"/>
          <a:ext cx="1229504" cy="1229504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17C1F0-CAC7-4F3F-A331-AE25B49395E5}">
      <dsp:nvSpPr>
        <dsp:cNvPr id="0" name=""/>
        <dsp:cNvSpPr/>
      </dsp:nvSpPr>
      <dsp:spPr>
        <a:xfrm>
          <a:off x="6769401" y="3233094"/>
          <a:ext cx="1229504" cy="1229504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F44528-2539-4113-AF2D-6E8D98428F96}">
      <dsp:nvSpPr>
        <dsp:cNvPr id="0" name=""/>
        <dsp:cNvSpPr/>
      </dsp:nvSpPr>
      <dsp:spPr>
        <a:xfrm>
          <a:off x="6154649" y="3454405"/>
          <a:ext cx="2459009" cy="78688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b="1" kern="1200" dirty="0"/>
            <a:t>השאלת ציוד והתקנה </a:t>
          </a:r>
        </a:p>
      </dsp:txBody>
      <dsp:txXfrm>
        <a:off x="6154649" y="3454405"/>
        <a:ext cx="2459009" cy="786883"/>
      </dsp:txXfrm>
    </dsp:sp>
    <dsp:sp modelId="{903B4217-2B3F-47F2-ACB4-BA5628DF6C1A}">
      <dsp:nvSpPr>
        <dsp:cNvPr id="0" name=""/>
        <dsp:cNvSpPr/>
      </dsp:nvSpPr>
      <dsp:spPr>
        <a:xfrm>
          <a:off x="9546853" y="3204814"/>
          <a:ext cx="1229504" cy="1229504"/>
        </a:xfrm>
        <a:prstGeom prst="arc">
          <a:avLst>
            <a:gd name="adj1" fmla="val 13200000"/>
            <a:gd name="adj2" fmla="val 192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16BEF5-EDE7-4C06-AF99-E12CDFE01FD8}">
      <dsp:nvSpPr>
        <dsp:cNvPr id="0" name=""/>
        <dsp:cNvSpPr/>
      </dsp:nvSpPr>
      <dsp:spPr>
        <a:xfrm>
          <a:off x="9546853" y="3204814"/>
          <a:ext cx="1229504" cy="1229504"/>
        </a:xfrm>
        <a:prstGeom prst="arc">
          <a:avLst>
            <a:gd name="adj1" fmla="val 2400000"/>
            <a:gd name="adj2" fmla="val 8400000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63F662-DDBC-4E84-9B3E-28F9551504F9}">
      <dsp:nvSpPr>
        <dsp:cNvPr id="0" name=""/>
        <dsp:cNvSpPr/>
      </dsp:nvSpPr>
      <dsp:spPr>
        <a:xfrm>
          <a:off x="8932100" y="3426124"/>
          <a:ext cx="2459009" cy="78688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b="1" kern="1200" dirty="0"/>
            <a:t>בדיקת נגישות מערכות ארגוניות </a:t>
          </a:r>
        </a:p>
      </dsp:txBody>
      <dsp:txXfrm>
        <a:off x="8932100" y="3426124"/>
        <a:ext cx="2459009" cy="7868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FC867-4AD0-4257-92F6-D1073FCDA70E}">
      <dsp:nvSpPr>
        <dsp:cNvPr id="0" name=""/>
        <dsp:cNvSpPr/>
      </dsp:nvSpPr>
      <dsp:spPr>
        <a:xfrm rot="5400000">
          <a:off x="7011666" y="288358"/>
          <a:ext cx="1689600" cy="1182720"/>
        </a:xfrm>
        <a:prstGeom prst="chevron">
          <a:avLst/>
        </a:prstGeom>
        <a:solidFill>
          <a:srgbClr val="51673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800" kern="1200" dirty="0">
            <a:latin typeface="Assistant" panose="00000500000000000000" pitchFamily="2" charset="-79"/>
            <a:cs typeface="Assistant" panose="00000500000000000000" pitchFamily="2" charset="-79"/>
          </a:endParaRPr>
        </a:p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 dirty="0">
              <a:latin typeface="Assistant" panose="00000500000000000000" pitchFamily="2" charset="-79"/>
              <a:cs typeface="Assistant" panose="00000500000000000000" pitchFamily="2" charset="-79"/>
            </a:rPr>
            <a:t>קשר מול עו"ס הרשות המקומית </a:t>
          </a:r>
        </a:p>
      </dsp:txBody>
      <dsp:txXfrm rot="-5400000">
        <a:off x="7265106" y="626278"/>
        <a:ext cx="1182720" cy="506880"/>
      </dsp:txXfrm>
    </dsp:sp>
    <dsp:sp modelId="{C3EA15B1-B2D8-4F13-8AB7-5808413B76A9}">
      <dsp:nvSpPr>
        <dsp:cNvPr id="0" name=""/>
        <dsp:cNvSpPr/>
      </dsp:nvSpPr>
      <dsp:spPr>
        <a:xfrm rot="16200000">
          <a:off x="3083144" y="-3047340"/>
          <a:ext cx="1098818" cy="7265106"/>
        </a:xfrm>
        <a:prstGeom prst="round2SameRect">
          <a:avLst/>
        </a:prstGeom>
        <a:solidFill>
          <a:schemeClr val="bg1">
            <a:lumMod val="9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28016" bIns="11430" numCol="1" spcCol="1270" anchor="ctr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he-IL" altLang="he-IL" sz="1800" b="1" kern="12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עו"ס ברשות המקומית</a:t>
          </a:r>
          <a:endParaRPr lang="he-IL" sz="1800" b="1" kern="1200" dirty="0">
            <a:latin typeface="Assistant" panose="00000500000000000000" pitchFamily="2" charset="-79"/>
            <a:cs typeface="Assistant" panose="00000500000000000000" pitchFamily="2" charset="-79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he-IL" altLang="he-IL" sz="1800" kern="1200" dirty="0" err="1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העו"ס</a:t>
          </a:r>
          <a:r>
            <a:rPr lang="he-IL" altLang="he-IL" sz="1800" kern="12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 מעביר הפניה והשמה לקבלת הדרכה מול מגדל אור</a:t>
          </a:r>
          <a:endParaRPr lang="he-IL" sz="1800" b="1" kern="1200" dirty="0">
            <a:latin typeface="Assistant" panose="00000500000000000000" pitchFamily="2" charset="-79"/>
            <a:cs typeface="Assistant" panose="00000500000000000000" pitchFamily="2" charset="-79"/>
          </a:endParaRPr>
        </a:p>
      </dsp:txBody>
      <dsp:txXfrm rot="5400000">
        <a:off x="53640" y="89444"/>
        <a:ext cx="7211466" cy="991538"/>
      </dsp:txXfrm>
    </dsp:sp>
    <dsp:sp modelId="{CBB8F0BB-3152-440A-821C-D85FC80F6290}">
      <dsp:nvSpPr>
        <dsp:cNvPr id="0" name=""/>
        <dsp:cNvSpPr/>
      </dsp:nvSpPr>
      <dsp:spPr>
        <a:xfrm rot="5400000">
          <a:off x="7011666" y="1755309"/>
          <a:ext cx="1689600" cy="1182720"/>
        </a:xfrm>
        <a:prstGeom prst="chevron">
          <a:avLst/>
        </a:prstGeom>
        <a:solidFill>
          <a:srgbClr val="51673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 dirty="0">
              <a:latin typeface="Assistant" panose="00000500000000000000" pitchFamily="2" charset="-79"/>
              <a:cs typeface="Assistant" panose="00000500000000000000" pitchFamily="2" charset="-79"/>
            </a:rPr>
            <a:t>קליטת פנייה והערכות </a:t>
          </a:r>
        </a:p>
      </dsp:txBody>
      <dsp:txXfrm rot="-5400000">
        <a:off x="7265106" y="2093229"/>
        <a:ext cx="1182720" cy="506880"/>
      </dsp:txXfrm>
    </dsp:sp>
    <dsp:sp modelId="{A54E6616-E73B-4ABE-AD82-A56C72DA9CDC}">
      <dsp:nvSpPr>
        <dsp:cNvPr id="0" name=""/>
        <dsp:cNvSpPr/>
      </dsp:nvSpPr>
      <dsp:spPr>
        <a:xfrm rot="16200000">
          <a:off x="3083432" y="-1581563"/>
          <a:ext cx="1098240" cy="7265106"/>
        </a:xfrm>
        <a:prstGeom prst="round2SameRect">
          <a:avLst/>
        </a:prstGeom>
        <a:solidFill>
          <a:schemeClr val="bg1">
            <a:lumMod val="9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28016" bIns="11430" numCol="1" spcCol="1270" anchor="ctr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altLang="he-IL" sz="1800" kern="12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קליטת הפנייה בתחום הדרכה שיקומית  </a:t>
          </a:r>
          <a:r>
            <a:rPr lang="he-IL" sz="1800" kern="12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 </a:t>
          </a:r>
          <a:endParaRPr lang="he-IL" sz="1800" kern="1200" dirty="0">
            <a:latin typeface="Assistant" panose="00000500000000000000" pitchFamily="2" charset="-79"/>
            <a:cs typeface="Assistant" panose="00000500000000000000" pitchFamily="2" charset="-79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altLang="he-IL" sz="1800" kern="12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חלוקת ההפניות למורים במחוז</a:t>
          </a:r>
          <a:endParaRPr lang="he-IL" sz="1800" kern="1200" dirty="0">
            <a:latin typeface="Assistant" panose="00000500000000000000" pitchFamily="2" charset="-79"/>
            <a:cs typeface="Assistant" panose="00000500000000000000" pitchFamily="2" charset="-79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altLang="he-IL" sz="1800" kern="12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תיאום טלפוני ראשוני</a:t>
          </a:r>
          <a:endParaRPr lang="he-IL" sz="1800" kern="1200" dirty="0">
            <a:latin typeface="Assistant" panose="00000500000000000000" pitchFamily="2" charset="-79"/>
            <a:cs typeface="Assistant" panose="00000500000000000000" pitchFamily="2" charset="-79"/>
          </a:endParaRPr>
        </a:p>
      </dsp:txBody>
      <dsp:txXfrm rot="5400000">
        <a:off x="53611" y="1555482"/>
        <a:ext cx="7211494" cy="991016"/>
      </dsp:txXfrm>
    </dsp:sp>
    <dsp:sp modelId="{BCE8B50C-AE43-4972-82F9-C35DFC2EB95D}">
      <dsp:nvSpPr>
        <dsp:cNvPr id="0" name=""/>
        <dsp:cNvSpPr/>
      </dsp:nvSpPr>
      <dsp:spPr>
        <a:xfrm rot="5400000">
          <a:off x="7011666" y="3252065"/>
          <a:ext cx="1689600" cy="1182720"/>
        </a:xfrm>
        <a:prstGeom prst="chevron">
          <a:avLst/>
        </a:prstGeom>
        <a:solidFill>
          <a:srgbClr val="51673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kern="1200" dirty="0">
              <a:latin typeface="Assistant" panose="00000500000000000000" pitchFamily="2" charset="-79"/>
              <a:cs typeface="Assistant" panose="00000500000000000000" pitchFamily="2" charset="-79"/>
            </a:rPr>
            <a:t>תהליך מול מקבל השירות</a:t>
          </a:r>
          <a:r>
            <a:rPr lang="he-IL" sz="1800" kern="1200" dirty="0">
              <a:latin typeface="Assistant" panose="00000500000000000000" pitchFamily="2" charset="-79"/>
              <a:cs typeface="Assistant" panose="00000500000000000000" pitchFamily="2" charset="-79"/>
            </a:rPr>
            <a:t> </a:t>
          </a:r>
        </a:p>
      </dsp:txBody>
      <dsp:txXfrm rot="-5400000">
        <a:off x="7265106" y="3589985"/>
        <a:ext cx="1182720" cy="506880"/>
      </dsp:txXfrm>
    </dsp:sp>
    <dsp:sp modelId="{6BAEE439-8901-4109-8DE7-6FBF6222D88F}">
      <dsp:nvSpPr>
        <dsp:cNvPr id="0" name=""/>
        <dsp:cNvSpPr/>
      </dsp:nvSpPr>
      <dsp:spPr>
        <a:xfrm rot="16200000">
          <a:off x="3083432" y="-84807"/>
          <a:ext cx="1098240" cy="7265106"/>
        </a:xfrm>
        <a:prstGeom prst="round2SameRect">
          <a:avLst/>
        </a:prstGeom>
        <a:solidFill>
          <a:schemeClr val="bg1">
            <a:lumMod val="9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28016" bIns="11430" numCol="1" spcCol="1270" anchor="ctr" anchorCtr="0">
          <a:noAutofit/>
        </a:bodyPr>
        <a:lstStyle/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e-IL" altLang="he-IL" sz="1800" b="1" kern="12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היכרות</a:t>
          </a:r>
          <a:r>
            <a:rPr lang="he-IL" altLang="he-IL" sz="1800" kern="12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: </a:t>
          </a:r>
          <a:r>
            <a:rPr lang="he-IL" altLang="he-IL" sz="1800" kern="1200" dirty="0" err="1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אינטייק</a:t>
          </a:r>
          <a:r>
            <a:rPr lang="he-IL" altLang="he-IL" sz="1800" kern="12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, הערכת התפקוד וגיבוש תכנית התערבות בשיתוף מקבל השירות</a:t>
          </a:r>
          <a:endParaRPr lang="he-IL" sz="1800" kern="1200" dirty="0">
            <a:latin typeface="Assistant" panose="00000500000000000000" pitchFamily="2" charset="-79"/>
            <a:cs typeface="Assistant" panose="00000500000000000000" pitchFamily="2" charset="-79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e-IL" altLang="he-IL" sz="1800" b="1" kern="12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יישום</a:t>
          </a:r>
          <a:r>
            <a:rPr lang="he-IL" altLang="he-IL" sz="1800" kern="12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: תהליך ההתערבות ועבודה בשיתוף ממשקים</a:t>
          </a:r>
          <a:endParaRPr lang="he-IL" sz="1800" kern="1200" dirty="0">
            <a:latin typeface="Assistant" panose="00000500000000000000" pitchFamily="2" charset="-79"/>
            <a:cs typeface="Assistant" panose="00000500000000000000" pitchFamily="2" charset="-79"/>
          </a:endParaRPr>
        </a:p>
        <a:p>
          <a:pPr marL="171450" lvl="1" indent="-171450" algn="r" defTabSz="800100" rtl="1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e-IL" altLang="he-IL" sz="1800" b="1" kern="12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פרידה</a:t>
          </a:r>
          <a:r>
            <a:rPr lang="he-IL" altLang="he-IL" sz="1800" kern="12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: סיום ההתערבות </a:t>
          </a:r>
          <a:endParaRPr lang="he-IL" sz="1800" kern="1200" dirty="0">
            <a:latin typeface="Assistant" panose="00000500000000000000" pitchFamily="2" charset="-79"/>
            <a:cs typeface="Assistant" panose="00000500000000000000" pitchFamily="2" charset="-79"/>
          </a:endParaRPr>
        </a:p>
      </dsp:txBody>
      <dsp:txXfrm rot="5400000">
        <a:off x="53611" y="3052238"/>
        <a:ext cx="7211494" cy="991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4B8472F-3AFD-439B-BE89-B7CCD610595A}" type="datetimeFigureOut">
              <a:rPr lang="he-IL" smtClean="0"/>
              <a:t>י"ח/סיון/תשפ"ד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C7B8041-1A88-457F-9220-567124F508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597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tamot.org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B8041-1A88-457F-9220-567124F50897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05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B8041-1A88-457F-9220-567124F50897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688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B8041-1A88-457F-9220-567124F50897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67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B8041-1A88-457F-9220-567124F50897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58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כותרת: ללא המילה</a:t>
            </a:r>
            <a:r>
              <a:rPr lang="he-IL" baseline="0" dirty="0"/>
              <a:t> "שירותים"</a:t>
            </a:r>
            <a:endParaRPr lang="he-IL" dirty="0"/>
          </a:p>
          <a:p>
            <a:r>
              <a:rPr lang="he-IL" dirty="0"/>
              <a:t>הסוגריים</a:t>
            </a:r>
            <a:r>
              <a:rPr lang="he-IL" baseline="0" dirty="0"/>
              <a:t> קצת מבלבלות, צריך לפתור בדרך אחרת.</a:t>
            </a:r>
          </a:p>
          <a:p>
            <a:r>
              <a:rPr lang="he-IL" baseline="0" dirty="0"/>
              <a:t>גם כאן- לא אפור אלא צבעים חיים יותר (שיהיו שונים גם בשלושת התחומים האחרים),</a:t>
            </a:r>
          </a:p>
          <a:p>
            <a:r>
              <a:rPr lang="he-IL" baseline="0" dirty="0"/>
              <a:t>ושיהיו כמו ארבעת התחומים האחרים- הכותרת בתוך ה"עלה" ושאר הפירוט למטה.</a:t>
            </a:r>
          </a:p>
          <a:p>
            <a:r>
              <a:rPr lang="he-IL" baseline="0" dirty="0"/>
              <a:t>בגדול צריך שיהיה יותר ניגודיות בצבעים.</a:t>
            </a:r>
          </a:p>
          <a:p>
            <a:r>
              <a:rPr lang="he-IL" baseline="0" dirty="0"/>
              <a:t>הסמלים- הלב לדעתי מתאים יותר לרגשי והסמיילי לחברתי... (ושיהיו במרחק שווה מהכותרת... ה-</a:t>
            </a:r>
            <a:r>
              <a:rPr lang="en-US" baseline="0" dirty="0"/>
              <a:t>OCD</a:t>
            </a:r>
            <a:r>
              <a:rPr lang="he-IL" baseline="0" dirty="0"/>
              <a:t> שלי לא נותן לי מנוח)</a:t>
            </a:r>
          </a:p>
          <a:p>
            <a:r>
              <a:rPr lang="he-IL" dirty="0"/>
              <a:t>שילוב במדים (תעסוקתי)- לשנות ל"ליווי לצה"ל"</a:t>
            </a:r>
          </a:p>
          <a:p>
            <a:r>
              <a:rPr lang="he-IL" dirty="0"/>
              <a:t>"יוצרים עתיד לבני נוער"- לשנות ל"ליווי לתעסוקה</a:t>
            </a:r>
            <a:r>
              <a:rPr lang="he-IL" baseline="0" dirty="0"/>
              <a:t> לבני נוער"</a:t>
            </a:r>
          </a:p>
          <a:p>
            <a:r>
              <a:rPr lang="he-IL" baseline="0" dirty="0"/>
              <a:t>"בית התרבות לעיוור"- לשנות ל"מועדונים חברתיים"</a:t>
            </a:r>
          </a:p>
          <a:p>
            <a:r>
              <a:rPr lang="he-IL" baseline="0" dirty="0"/>
              <a:t>בטכנולוגיה- למחוק את "חממת הנגשה" ולהשאיר רק "מקוד החדשנות"</a:t>
            </a:r>
          </a:p>
          <a:p>
            <a:r>
              <a:rPr lang="he-IL" baseline="0" dirty="0"/>
              <a:t>ללא "רכזי" הדרכה טכנולוגיה</a:t>
            </a:r>
          </a:p>
          <a:p>
            <a:r>
              <a:rPr lang="he-IL" baseline="0" dirty="0"/>
              <a:t>ללא "יחידת" הנגשה דיגיטלית.</a:t>
            </a:r>
          </a:p>
          <a:p>
            <a:r>
              <a:rPr lang="he-IL" baseline="0" dirty="0"/>
              <a:t>הפצת ידע- להוסיף שירות נוסף: "ייעוץ נגישות השירות"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B8041-1A88-457F-9220-567124F50897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65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B8041-1A88-457F-9220-567124F50897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914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גם כאן לשנות את האפור...</a:t>
            </a:r>
          </a:p>
          <a:p>
            <a:r>
              <a:rPr lang="he-IL" dirty="0"/>
              <a:t>כותרת "ליווי</a:t>
            </a:r>
            <a:r>
              <a:rPr lang="he-IL" baseline="0" dirty="0"/>
              <a:t> במציאת עבודה" </a:t>
            </a:r>
          </a:p>
          <a:p>
            <a:r>
              <a:rPr lang="he-IL" baseline="0" dirty="0"/>
              <a:t>ובכותרת המשנה "(מכרז תעסוקה נתמכת), ליווי לתעסוקה..."</a:t>
            </a:r>
          </a:p>
          <a:p>
            <a:r>
              <a:rPr lang="he-IL" baseline="0" dirty="0"/>
              <a:t>בולט אחרון- שימור מקום העבודה "ושיפור מיומנויות תעסוקתיות"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B8041-1A88-457F-9220-567124F50897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16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ssistant" panose="00000500000000000000" pitchFamily="2" charset="-79"/>
              </a:rPr>
              <a:t>מאגר השאלה למעסיקים. להוסיף שניתן להגיש בקשות לציוד באתר יד לתעסוקה שווה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ssistant" panose="00000500000000000000" pitchFamily="2" charset="-79"/>
                <a:hlinkClick r:id="rId3"/>
              </a:rPr>
              <a:t>https://www.hatamot.org</a:t>
            </a:r>
            <a:r>
              <a:rPr lang="he-IL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ssistant" panose="00000500000000000000" pitchFamily="2" charset="-79"/>
                <a:hlinkClick r:id="rId3"/>
              </a:rPr>
              <a:t>/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ssistant" panose="00000500000000000000" pitchFamily="2" charset="-79"/>
              </a:rPr>
              <a:t> </a:t>
            </a:r>
          </a:p>
          <a:p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ssistant" panose="00000500000000000000" pitchFamily="2" charset="-79"/>
              </a:rPr>
              <a:t>להחליף לוגו משרד הרווחה ללוגו החדש שלהם (שולחת לך במייל)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B8041-1A88-457F-9220-567124F50897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75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B8041-1A88-457F-9220-567124F50897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9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B8041-1A88-457F-9220-567124F50897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50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שתי התמונות של האיש דומות</a:t>
            </a:r>
            <a:r>
              <a:rPr lang="he-IL" baseline="0" dirty="0"/>
              <a:t> מידי, שולחת לך תמונות נוספות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B8041-1A88-457F-9220-567124F5089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846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להוסיף תמונה עדכנית של מגדל אור (שולחת לך במייל)</a:t>
            </a:r>
          </a:p>
          <a:p>
            <a:r>
              <a:rPr lang="he-IL" dirty="0"/>
              <a:t>משפט ראשון: "לאנשים עם עיוורון או לקות ראייה (להוסיף-) ולאנשים</a:t>
            </a:r>
            <a:r>
              <a:rPr lang="he-IL" baseline="0" dirty="0"/>
              <a:t> המעורבים בחייהם". בלי תחומים ובלי העלים כאן. </a:t>
            </a:r>
            <a:endParaRPr lang="he-IL" dirty="0"/>
          </a:p>
          <a:p>
            <a:r>
              <a:rPr lang="he-IL" dirty="0"/>
              <a:t>להוסיף</a:t>
            </a:r>
            <a:r>
              <a:rPr lang="he-IL" baseline="0" dirty="0"/>
              <a:t> משפט אחרון אחרי "משרד הביטחון" גם את "משרד הכלכלה והתעשייה" </a:t>
            </a:r>
          </a:p>
          <a:p>
            <a:r>
              <a:rPr lang="he-IL" baseline="0" dirty="0"/>
              <a:t>ולהוסיף לוגואים של המשרדים האלה למטה (שולחת לך במייל)</a:t>
            </a:r>
          </a:p>
          <a:p>
            <a:r>
              <a:rPr lang="he-IL" baseline="0" dirty="0"/>
              <a:t>כדי שיהיה קצת יותר "חי", בואי ננסה שהכותרות יהיו לא באפור כהה אלא בצבע אחר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B8041-1A88-457F-9220-567124F5089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360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בעקבות</a:t>
            </a:r>
            <a:r>
              <a:rPr lang="he-IL" baseline="0" dirty="0"/>
              <a:t> הצעתך להוסיף כמה מילים:</a:t>
            </a:r>
          </a:p>
          <a:p>
            <a:r>
              <a:rPr lang="he-IL" baseline="0" dirty="0"/>
              <a:t>"לפעמים העזרים הקטנים ביותר, כגון זכוכית מגדלת עם תאורה, יכולים לעשות הבדל גדול ולאפשר לחזור לקרוא"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B8041-1A88-457F-9220-567124F5089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221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התמונה יכולה להיות משהו יותר מרגש וחזק... אולי מישהו בטיפול? חיבוק</a:t>
            </a:r>
            <a:r>
              <a:rPr lang="he-IL" baseline="0" dirty="0"/>
              <a:t> מהצד? 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B8041-1A88-457F-9220-567124F50897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07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הערות על גבי השקף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B8041-1A88-457F-9220-567124F50897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90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שולחת לך תמונה אחרת</a:t>
            </a:r>
          </a:p>
          <a:p>
            <a:r>
              <a:rPr lang="he-IL" dirty="0"/>
              <a:t>גם</a:t>
            </a:r>
            <a:r>
              <a:rPr lang="he-IL" baseline="0" dirty="0"/>
              <a:t> כאן חסר קצת צבע- במקום אפור כהה ואפור בהיר משהו קצת חי יותר...</a:t>
            </a:r>
          </a:p>
          <a:p>
            <a:r>
              <a:rPr lang="he-IL" baseline="0" dirty="0"/>
              <a:t>אהבתי מאוד את השפה העיצובית כמו באתר עם העיגול הצבעוני והנקודות- אפשר לגוון מבחינת הצבעים ברקע (לא כל הזמן צהוב)</a:t>
            </a:r>
          </a:p>
          <a:p>
            <a:r>
              <a:rPr lang="he-IL" dirty="0"/>
              <a:t>הערות על גבי השקף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B8041-1A88-457F-9220-567124F50897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79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ssistant" panose="00000500000000000000" pitchFamily="2" charset="-79"/>
              </a:rPr>
              <a:t>בתוך הסוגריים. במקום הדירות, לשנות </a:t>
            </a:r>
            <a:r>
              <a:rPr lang="he-I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Assistant" panose="00000500000000000000" pitchFamily="2" charset="-79"/>
              </a:rPr>
              <a:t>להמכינות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ssistant" panose="00000500000000000000" pitchFamily="2" charset="-79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Assistant" panose="00000500000000000000" pitchFamily="2" charset="-79"/>
            </a:endParaRPr>
          </a:p>
          <a:p>
            <a:pPr lvl="0"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ssistant" panose="00000500000000000000" pitchFamily="2" charset="-79"/>
              </a:rPr>
              <a:t>במקום הכנה לעולם העבודה, השתלבות במסגרת בוקר</a:t>
            </a:r>
          </a:p>
          <a:p>
            <a:pPr lvl="0"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ssistant" panose="00000500000000000000" pitchFamily="2" charset="-79"/>
              </a:rPr>
              <a:t>בתוך טיפול פרטני וקבוצתי – למחוק הכוונה תעסוקתית והכנה לעולם העבודה. אחרי זוגיות להוסיף ועוד.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Assistant" panose="00000500000000000000" pitchFamily="2" charset="-79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B8041-1A88-457F-9220-567124F50897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775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B8041-1A88-457F-9220-567124F50897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04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כותרת: "שילוב</a:t>
            </a:r>
            <a:r>
              <a:rPr lang="he-IL" baseline="0" dirty="0"/>
              <a:t> במדים- ליווי לצה"ל"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B8041-1A88-457F-9220-567124F50897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3334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כותרת "שילוב</a:t>
            </a:r>
            <a:r>
              <a:rPr lang="he-IL" baseline="0" dirty="0"/>
              <a:t> במדים- ליווי לצה"ל"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B8041-1A88-457F-9220-567124F50897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5384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B8041-1A88-457F-9220-567124F5089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3069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B8041-1A88-457F-9220-567124F5089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ssistant" panose="00000500000000000000" pitchFamily="2" charset="-79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4188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מקבלת</a:t>
            </a:r>
            <a:r>
              <a:rPr lang="he-IL" baseline="0" dirty="0"/>
              <a:t> את השינוי שלך מבחינת מיקום. </a:t>
            </a:r>
            <a:endParaRPr lang="he-IL" dirty="0"/>
          </a:p>
          <a:p>
            <a:r>
              <a:rPr lang="he-IL" dirty="0"/>
              <a:t>מבקשים</a:t>
            </a:r>
            <a:r>
              <a:rPr lang="he-IL" baseline="0" dirty="0"/>
              <a:t> </a:t>
            </a:r>
            <a:r>
              <a:rPr lang="he-IL" dirty="0"/>
              <a:t>אותיות באותו הגודל בשני הטקסטים</a:t>
            </a:r>
          </a:p>
          <a:p>
            <a:r>
              <a:rPr lang="he-IL" dirty="0"/>
              <a:t>תמונת</a:t>
            </a:r>
            <a:r>
              <a:rPr lang="he-IL" baseline="0" dirty="0"/>
              <a:t> הרקע מגניבה, פה במקרה הזה אולי תמונה אחרת של הצלחה... אם אין לך משהו דברי איתי ונמצא ביחד.</a:t>
            </a:r>
          </a:p>
          <a:p>
            <a:r>
              <a:rPr lang="he-IL" baseline="0" dirty="0"/>
              <a:t>לגבי המספור- האם זה אוטומטית מתאפס עם החלפות/הורדות? אולי נשנה מיקומים...</a:t>
            </a:r>
          </a:p>
          <a:p>
            <a:endParaRPr lang="he-IL" baseline="0" dirty="0"/>
          </a:p>
          <a:p>
            <a:r>
              <a:rPr lang="he-IL" baseline="0" dirty="0">
                <a:solidFill>
                  <a:srgbClr val="D13C65"/>
                </a:solidFill>
                <a:highlight>
                  <a:srgbClr val="FFFF00"/>
                </a:highlight>
              </a:rPr>
              <a:t>כן המיקום אוטומטי משתנה בהתאם למקום שאת מעבירה</a:t>
            </a:r>
          </a:p>
          <a:p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B8041-1A88-457F-9220-567124F5089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ssistant" panose="00000500000000000000" pitchFamily="2" charset="-79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155614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תמונה אחרת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B8041-1A88-457F-9220-567124F5089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5426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תמונה אחרת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B8041-1A88-457F-9220-567124F5089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91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aseline="0" dirty="0"/>
          </a:p>
          <a:p>
            <a:r>
              <a:rPr lang="he-IL" dirty="0"/>
              <a:t>מבחינת החשיבות והגודל: (לפי</a:t>
            </a:r>
            <a:r>
              <a:rPr lang="he-IL" baseline="0" dirty="0"/>
              <a:t> הסדר הזה, צריך להיות למעלה בגדול):</a:t>
            </a:r>
            <a:endParaRPr lang="he-IL" dirty="0"/>
          </a:p>
          <a:p>
            <a:r>
              <a:rPr lang="he-IL" dirty="0"/>
              <a:t>עפ"י</a:t>
            </a:r>
            <a:r>
              <a:rPr lang="he-IL" baseline="0" dirty="0"/>
              <a:t> </a:t>
            </a:r>
            <a:r>
              <a:rPr lang="he-IL" baseline="0" dirty="0" err="1"/>
              <a:t>הלמ"ס</a:t>
            </a:r>
            <a:r>
              <a:rPr lang="he-IL" baseline="0" dirty="0"/>
              <a:t> ישנם כ-125,000 אנשים עם לקות ראייה,</a:t>
            </a:r>
          </a:p>
          <a:p>
            <a:r>
              <a:rPr lang="he-IL" baseline="0" dirty="0"/>
              <a:t>מתוכם, כ-23,000 נושאי תעודת עיוור (לפי נתוני המוסד לביטוח לאומי*)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כ- 500,000 אנשים</a:t>
            </a:r>
            <a:r>
              <a:rPr lang="he-IL" baseline="0" dirty="0"/>
              <a:t> המעורבים בחייהם (</a:t>
            </a:r>
            <a:r>
              <a:rPr lang="he-IL" dirty="0"/>
              <a:t>בני משפחה, אנשי מקצוע, </a:t>
            </a:r>
            <a:r>
              <a:rPr lang="he-IL" baseline="0" dirty="0"/>
              <a:t>נותני שירות) </a:t>
            </a:r>
            <a:endParaRPr lang="he-IL" dirty="0"/>
          </a:p>
          <a:p>
            <a:endParaRPr lang="he-IL" dirty="0"/>
          </a:p>
          <a:p>
            <a:r>
              <a:rPr lang="he-IL" dirty="0"/>
              <a:t>אין צורך בתרשים לפי מחוזות,</a:t>
            </a:r>
            <a:r>
              <a:rPr lang="he-IL" baseline="0" dirty="0"/>
              <a:t> רק להשאיר את החלוקה לפי גיל.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B8041-1A88-457F-9220-567124F5089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725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B8041-1A88-457F-9220-567124F5089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91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B815F-AD2B-4545-96B3-83F577B67FE7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649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תמונה אחרת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B8041-1A88-457F-9220-567124F5089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532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תמונה אחרת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B8041-1A88-457F-9220-567124F5089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4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תמונה אחרת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B8041-1A88-457F-9220-567124F50897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27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79E3-4BC7-4CE8-BC49-7ED8A2A6E39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י"ח/סיון/תשפ"ד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0495C-1B97-49E4-8462-FB1985662B8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6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79E3-4BC7-4CE8-BC49-7ED8A2A6E39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י"ח/סיון/תשפ"ד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0495C-1B97-49E4-8462-FB1985662B8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30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79E3-4BC7-4CE8-BC49-7ED8A2A6E39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י"ח/סיון/תשפ"ד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0495C-1B97-49E4-8462-FB1985662B8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36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>
                <a:solidFill>
                  <a:prstClr val="black"/>
                </a:solidFill>
              </a:rPr>
              <a:pPr/>
              <a:t>י"ח/סיון/תשפ"ד</a:t>
            </a:fld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0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טקסט 19">
            <a:extLst>
              <a:ext uri="{FF2B5EF4-FFF2-40B4-BE49-F238E27FC236}">
                <a16:creationId xmlns:a16="http://schemas.microsoft.com/office/drawing/2014/main" id="{274B612F-1467-437E-8511-3C8B9056C8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03213"/>
            <a:ext cx="11228201" cy="7493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1">
                    <a:lumMod val="85000"/>
                    <a:lumOff val="15000"/>
                  </a:schemeClr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462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>
                <a:solidFill>
                  <a:prstClr val="black"/>
                </a:solidFill>
              </a:rPr>
              <a:pPr/>
              <a:t>י"ח/סיון/תשפ"ד</a:t>
            </a:fld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30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>
                <a:solidFill>
                  <a:prstClr val="black"/>
                </a:solidFill>
              </a:rPr>
              <a:pPr/>
              <a:t>י"ח/סיון/תשפ"ד</a:t>
            </a:fld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857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>
                <a:solidFill>
                  <a:prstClr val="black"/>
                </a:solidFill>
              </a:rPr>
              <a:pPr/>
              <a:t>י"ח/סיון/תשפ"ד</a:t>
            </a:fld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80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>
                <a:solidFill>
                  <a:prstClr val="black"/>
                </a:solidFill>
              </a:rPr>
              <a:pPr/>
              <a:t>י"ח/סיון/תשפ"ד</a:t>
            </a:fld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02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>
                <a:solidFill>
                  <a:prstClr val="black"/>
                </a:solidFill>
              </a:rPr>
              <a:pPr/>
              <a:t>י"ח/סיון/תשפ"ד</a:t>
            </a:fld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02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>
                <a:solidFill>
                  <a:prstClr val="black"/>
                </a:solidFill>
              </a:rPr>
              <a:pPr/>
              <a:t>י"ח/סיון/תשפ"ד</a:t>
            </a:fld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2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79E3-4BC7-4CE8-BC49-7ED8A2A6E39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י"ח/סיון/תשפ"ד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0495C-1B97-49E4-8462-FB1985662B8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40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>
                <a:solidFill>
                  <a:prstClr val="black"/>
                </a:solidFill>
              </a:rPr>
              <a:pPr/>
              <a:t>י"ח/סיון/תשפ"ד</a:t>
            </a:fld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67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>
                <a:solidFill>
                  <a:prstClr val="black"/>
                </a:solidFill>
              </a:rPr>
              <a:pPr/>
              <a:t>י"ח/סיון/תשפ"ד</a:t>
            </a:fld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22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>
                <a:solidFill>
                  <a:prstClr val="black"/>
                </a:solidFill>
              </a:rPr>
              <a:pPr/>
              <a:t>י"ח/סיון/תשפ"ד</a:t>
            </a:fld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33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79E3-4BC7-4CE8-BC49-7ED8A2A6E39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י"ח/סיון/תשפ"ד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0495C-1B97-49E4-8462-FB1985662B8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50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/>
              <a:pPr/>
              <a:t>י"ח/סיון/תשפ"ד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45647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ציין מיקום טקסט 19">
            <a:extLst>
              <a:ext uri="{FF2B5EF4-FFF2-40B4-BE49-F238E27FC236}">
                <a16:creationId xmlns:a16="http://schemas.microsoft.com/office/drawing/2014/main" id="{274B612F-1467-437E-8511-3C8B9056C8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03213"/>
            <a:ext cx="11228201" cy="7493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1">
                    <a:lumMod val="85000"/>
                    <a:lumOff val="15000"/>
                  </a:schemeClr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686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/>
              <a:pPr/>
              <a:t>י"ח/סיון/תשפ"ד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83585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/>
              <a:pPr/>
              <a:t>י"ח/סיון/תשפ"ד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8192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/>
              <a:pPr/>
              <a:t>י"ח/סיון/תשפ"ד</a:t>
            </a:fld>
            <a:endParaRPr lang="he-IL" dirty="0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1652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/>
              <a:pPr/>
              <a:t>י"ח/סיון/תשפ"ד</a:t>
            </a:fld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62018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79E3-4BC7-4CE8-BC49-7ED8A2A6E39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י"ח/סיון/תשפ"ד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0495C-1B97-49E4-8462-FB1985662B8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588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/>
              <a:pPr/>
              <a:t>י"ח/סיון/תשפ"ד</a:t>
            </a:fld>
            <a:endParaRPr lang="he-IL" dirty="0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38608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/>
              <a:pPr/>
              <a:t>י"ח/סיון/תשפ"ד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410189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/>
              <a:pPr/>
              <a:t>י"ח/סיון/תשפ"ד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64046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/>
              <a:pPr/>
              <a:t>י"ח/סיון/תשפ"ד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574477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6565C6F0-77A1-4FC7-AD33-404D7D0772A9}" type="datetimeFigureOut">
              <a:rPr lang="he-IL" smtClean="0"/>
              <a:pPr/>
              <a:t>י"ח/סיון/תשפ"ד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ssistant" panose="00000500000000000000" pitchFamily="2" charset="-79"/>
              </a:defRPr>
            </a:lvl1pPr>
          </a:lstStyle>
          <a:p>
            <a:fld id="{964CA4DB-9FE6-4C7C-B58F-4373A25C13B8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39640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79E3-4BC7-4CE8-BC49-7ED8A2A6E39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י"ח/סיון/תשפ"ד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0495C-1B97-49E4-8462-FB1985662B8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3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79E3-4BC7-4CE8-BC49-7ED8A2A6E39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י"ח/סיון/תשפ"ד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0495C-1B97-49E4-8462-FB1985662B8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3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79E3-4BC7-4CE8-BC49-7ED8A2A6E39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י"ח/סיון/תשפ"ד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0495C-1B97-49E4-8462-FB1985662B8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33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79E3-4BC7-4CE8-BC49-7ED8A2A6E39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י"ח/סיון/תשפ"ד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0495C-1B97-49E4-8462-FB1985662B8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16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79E3-4BC7-4CE8-BC49-7ED8A2A6E39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י"ח/סיון/תשפ"ד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0495C-1B97-49E4-8462-FB1985662B8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654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79E3-4BC7-4CE8-BC49-7ED8A2A6E39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י"ח/סיון/תשפ"ד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0495C-1B97-49E4-8462-FB1985662B8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3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079E3-4BC7-4CE8-BC49-7ED8A2A6E39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י"ח/סיון/תשפ"ד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0495C-1B97-49E4-8462-FB1985662B8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3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Assistant" panose="00000500000000000000" pitchFamily="2" charset="-79"/>
              </a:defRPr>
            </a:lvl1pPr>
          </a:lstStyle>
          <a:p>
            <a:fld id="{AF5079E3-4BC7-4CE8-BC49-7ED8A2A6E39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י"ח/סיון/תשפ"ד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ssistant" panose="00000500000000000000" pitchFamily="2" charset="-79"/>
              </a:defRPr>
            </a:lvl1pPr>
          </a:lstStyle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ssistant" panose="00000500000000000000" pitchFamily="2" charset="-79"/>
              </a:defRPr>
            </a:lvl1pPr>
          </a:lstStyle>
          <a:p>
            <a:fld id="{D450495C-1B97-49E4-8462-FB1985662B8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ssistant" panose="00000500000000000000" pitchFamily="2" charset="-79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ssistant" panose="00000500000000000000" pitchFamily="2" charset="-79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ssistant" panose="00000500000000000000" pitchFamily="2" charset="-79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ssistant" panose="00000500000000000000" pitchFamily="2" charset="-79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ssistant" panose="00000500000000000000" pitchFamily="2" charset="-79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ציין מיקום טקסט 19">
            <a:extLst>
              <a:ext uri="{FF2B5EF4-FFF2-40B4-BE49-F238E27FC236}">
                <a16:creationId xmlns:a16="http://schemas.microsoft.com/office/drawing/2014/main" id="{ADE31280-80B7-45A8-8951-CB2B18519440}"/>
              </a:ext>
            </a:extLst>
          </p:cNvPr>
          <p:cNvSpPr txBox="1">
            <a:spLocks/>
          </p:cNvSpPr>
          <p:nvPr userDrawn="1"/>
        </p:nvSpPr>
        <p:spPr>
          <a:xfrm>
            <a:off x="457200" y="303213"/>
            <a:ext cx="11277600" cy="749300"/>
          </a:xfrm>
          <a:prstGeom prst="rect">
            <a:avLst/>
          </a:prstGeom>
        </p:spPr>
        <p:txBody>
          <a:bodyPr anchor="ctr"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EC60B2CC-E78F-4A0B-BBBD-B1F09C529C2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9" y="5745080"/>
            <a:ext cx="1104344" cy="922429"/>
          </a:xfrm>
          <a:prstGeom prst="rect">
            <a:avLst/>
          </a:prstGeom>
        </p:spPr>
      </p:pic>
      <p:sp>
        <p:nvSpPr>
          <p:cNvPr id="10" name="אליפסה 9">
            <a:extLst>
              <a:ext uri="{FF2B5EF4-FFF2-40B4-BE49-F238E27FC236}">
                <a16:creationId xmlns:a16="http://schemas.microsoft.com/office/drawing/2014/main" id="{4EB19B9B-6A77-4515-A3B4-A90D0C8D76B4}"/>
              </a:ext>
            </a:extLst>
          </p:cNvPr>
          <p:cNvSpPr/>
          <p:nvPr userDrawn="1"/>
        </p:nvSpPr>
        <p:spPr>
          <a:xfrm>
            <a:off x="1494047" y="6463126"/>
            <a:ext cx="259082" cy="25908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מציין מיקום של מספר שקופית 5">
            <a:extLst>
              <a:ext uri="{FF2B5EF4-FFF2-40B4-BE49-F238E27FC236}">
                <a16:creationId xmlns:a16="http://schemas.microsoft.com/office/drawing/2014/main" id="{34430ECE-C433-4F2B-B5A6-D55B2DD2F97E}"/>
              </a:ext>
            </a:extLst>
          </p:cNvPr>
          <p:cNvSpPr txBox="1">
            <a:spLocks/>
          </p:cNvSpPr>
          <p:nvPr userDrawn="1"/>
        </p:nvSpPr>
        <p:spPr>
          <a:xfrm>
            <a:off x="1359921" y="6480299"/>
            <a:ext cx="514306" cy="242719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marL="0" algn="ctr" defTabSz="914400" rtl="1" eaLnBrk="1" latinLnBrk="0" hangingPunct="1">
              <a:defRPr sz="1000" kern="1200">
                <a:solidFill>
                  <a:srgbClr val="24A7A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C21818-CD42-49C8-A5FC-1DD113769CF2}" type="slidenum">
              <a:rPr lang="he-IL" sz="900" smtClean="0">
                <a:solidFill>
                  <a:srgbClr val="706F6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he-IL" sz="900" dirty="0">
              <a:solidFill>
                <a:srgbClr val="706F6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EFF83920-F8C1-4FBF-BB9F-DB98850714DE}"/>
              </a:ext>
            </a:extLst>
          </p:cNvPr>
          <p:cNvCxnSpPr>
            <a:cxnSpLocks/>
          </p:cNvCxnSpPr>
          <p:nvPr userDrawn="1"/>
        </p:nvCxnSpPr>
        <p:spPr>
          <a:xfrm>
            <a:off x="0" y="6721475"/>
            <a:ext cx="1973843" cy="0"/>
          </a:xfrm>
          <a:prstGeom prst="line">
            <a:avLst/>
          </a:prstGeom>
          <a:ln w="28575">
            <a:gradFill flip="none" rotWithShape="1">
              <a:gsLst>
                <a:gs pos="11000">
                  <a:srgbClr val="6F6E6E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2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248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ssistant" panose="00000500000000000000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ssistant" panose="00000500000000000000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ssistant" panose="00000500000000000000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ssistant" panose="00000500000000000000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ssistant" panose="00000500000000000000" pitchFamily="2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ציין מיקום טקסט 19">
            <a:extLst>
              <a:ext uri="{FF2B5EF4-FFF2-40B4-BE49-F238E27FC236}">
                <a16:creationId xmlns:a16="http://schemas.microsoft.com/office/drawing/2014/main" id="{ADE31280-80B7-45A8-8951-CB2B18519440}"/>
              </a:ext>
            </a:extLst>
          </p:cNvPr>
          <p:cNvSpPr txBox="1">
            <a:spLocks/>
          </p:cNvSpPr>
          <p:nvPr userDrawn="1"/>
        </p:nvSpPr>
        <p:spPr>
          <a:xfrm>
            <a:off x="457200" y="303213"/>
            <a:ext cx="11277600" cy="749300"/>
          </a:xfrm>
          <a:prstGeom prst="rect">
            <a:avLst/>
          </a:prstGeom>
        </p:spPr>
        <p:txBody>
          <a:bodyPr anchor="ctr"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EC60B2CC-E78F-4A0B-BBBD-B1F09C529C2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9" y="5745080"/>
            <a:ext cx="1104344" cy="922429"/>
          </a:xfrm>
          <a:prstGeom prst="rect">
            <a:avLst/>
          </a:prstGeom>
        </p:spPr>
      </p:pic>
      <p:sp>
        <p:nvSpPr>
          <p:cNvPr id="10" name="אליפסה 9">
            <a:extLst>
              <a:ext uri="{FF2B5EF4-FFF2-40B4-BE49-F238E27FC236}">
                <a16:creationId xmlns:a16="http://schemas.microsoft.com/office/drawing/2014/main" id="{4EB19B9B-6A77-4515-A3B4-A90D0C8D76B4}"/>
              </a:ext>
            </a:extLst>
          </p:cNvPr>
          <p:cNvSpPr/>
          <p:nvPr userDrawn="1"/>
        </p:nvSpPr>
        <p:spPr>
          <a:xfrm>
            <a:off x="1494047" y="6463126"/>
            <a:ext cx="259082" cy="25908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מציין מיקום של מספר שקופית 5">
            <a:extLst>
              <a:ext uri="{FF2B5EF4-FFF2-40B4-BE49-F238E27FC236}">
                <a16:creationId xmlns:a16="http://schemas.microsoft.com/office/drawing/2014/main" id="{34430ECE-C433-4F2B-B5A6-D55B2DD2F97E}"/>
              </a:ext>
            </a:extLst>
          </p:cNvPr>
          <p:cNvSpPr txBox="1">
            <a:spLocks/>
          </p:cNvSpPr>
          <p:nvPr userDrawn="1"/>
        </p:nvSpPr>
        <p:spPr>
          <a:xfrm>
            <a:off x="1359921" y="6480299"/>
            <a:ext cx="514306" cy="242719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marL="0" algn="ctr" defTabSz="914400" rtl="1" eaLnBrk="1" latinLnBrk="0" hangingPunct="1">
              <a:defRPr sz="1000" kern="1200">
                <a:solidFill>
                  <a:srgbClr val="24A7A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C21818-CD42-49C8-A5FC-1DD113769CF2}" type="slidenum">
              <a:rPr lang="he-IL" sz="900" smtClean="0">
                <a:solidFill>
                  <a:srgbClr val="706F6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he-IL" sz="900" dirty="0">
              <a:solidFill>
                <a:srgbClr val="706F6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EFF83920-F8C1-4FBF-BB9F-DB98850714DE}"/>
              </a:ext>
            </a:extLst>
          </p:cNvPr>
          <p:cNvCxnSpPr>
            <a:cxnSpLocks/>
          </p:cNvCxnSpPr>
          <p:nvPr userDrawn="1"/>
        </p:nvCxnSpPr>
        <p:spPr>
          <a:xfrm>
            <a:off x="0" y="6721475"/>
            <a:ext cx="1973843" cy="0"/>
          </a:xfrm>
          <a:prstGeom prst="line">
            <a:avLst/>
          </a:prstGeom>
          <a:ln w="28575">
            <a:gradFill flip="none" rotWithShape="1">
              <a:gsLst>
                <a:gs pos="11000">
                  <a:srgbClr val="6F6E6E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46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  <p:sldLayoutId id="2147484249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ssistant" panose="00000500000000000000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ssistant" panose="00000500000000000000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ssistant" panose="00000500000000000000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ssistant" panose="00000500000000000000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ssistant" panose="00000500000000000000" pitchFamily="2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1.jpe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microsoft.com/office/2007/relationships/diagramDrawing" Target="../diagrams/drawing1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2.png"/><Relationship Id="rId9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41.jpe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microsoft.com/office/2007/relationships/diagramDrawing" Target="../diagrams/drawing3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42.png"/><Relationship Id="rId9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41.jpe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microsoft.com/office/2007/relationships/diagramDrawing" Target="../diagrams/drawing4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42.png"/><Relationship Id="rId9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hyperlink" Target="mailto:taasuka@migdalor.org.i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8.jpeg"/><Relationship Id="rId7" Type="http://schemas.openxmlformats.org/officeDocument/2006/relationships/image" Target="../media/image60.png"/><Relationship Id="rId12" Type="http://schemas.openxmlformats.org/officeDocument/2006/relationships/hyperlink" Target="https://www.hatamot.org/" TargetMode="External"/><Relationship Id="rId17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64.png"/><Relationship Id="rId5" Type="http://schemas.openxmlformats.org/officeDocument/2006/relationships/image" Target="../media/image59.jpeg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4" Type="http://schemas.openxmlformats.org/officeDocument/2006/relationships/image" Target="../media/image55.png"/><Relationship Id="rId9" Type="http://schemas.openxmlformats.org/officeDocument/2006/relationships/image" Target="../media/image62.png"/><Relationship Id="rId1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eg"/><Relationship Id="rId5" Type="http://schemas.openxmlformats.org/officeDocument/2006/relationships/image" Target="../media/image55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jpe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86.jpe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85.jpeg"/><Relationship Id="rId4" Type="http://schemas.openxmlformats.org/officeDocument/2006/relationships/diagramLayout" Target="../diagrams/layout7.xml"/><Relationship Id="rId9" Type="http://schemas.microsoft.com/office/2007/relationships/hdphoto" Target="../media/hdphoto4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jpe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3.png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chart" Target="../charts/chart2.xml"/><Relationship Id="rId4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cid:9ef808f5-84b9-4033-af8c-adab535d7f89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9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1.jpeg"/><Relationship Id="rId4" Type="http://schemas.openxmlformats.org/officeDocument/2006/relationships/image" Target="../media/image11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4.png"/><Relationship Id="rId4" Type="http://schemas.openxmlformats.org/officeDocument/2006/relationships/image" Target="../media/image5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98904BE2-909A-45FF-97AD-292FB1382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338" y="864634"/>
            <a:ext cx="2333067" cy="194874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29833A72-9568-43B6-9B79-D5733A066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363"/>
            <a:ext cx="8267108" cy="6930298"/>
          </a:xfrm>
          <a:custGeom>
            <a:avLst/>
            <a:gdLst>
              <a:gd name="connsiteX0" fmla="*/ 0 w 8468054"/>
              <a:gd name="connsiteY0" fmla="*/ 0 h 6858000"/>
              <a:gd name="connsiteX1" fmla="*/ 8468054 w 8468054"/>
              <a:gd name="connsiteY1" fmla="*/ 0 h 6858000"/>
              <a:gd name="connsiteX2" fmla="*/ 7835462 w 8468054"/>
              <a:gd name="connsiteY2" fmla="*/ 6858000 h 6858000"/>
              <a:gd name="connsiteX3" fmla="*/ 0 w 84680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8054" h="6858000">
                <a:moveTo>
                  <a:pt x="0" y="0"/>
                </a:moveTo>
                <a:lnTo>
                  <a:pt x="8468054" y="0"/>
                </a:lnTo>
                <a:lnTo>
                  <a:pt x="783546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cxnSp>
        <p:nvCxnSpPr>
          <p:cNvPr id="28" name="מחבר ישר 27">
            <a:extLst>
              <a:ext uri="{FF2B5EF4-FFF2-40B4-BE49-F238E27FC236}">
                <a16:creationId xmlns:a16="http://schemas.microsoft.com/office/drawing/2014/main" id="{D0B7E01F-9128-47E6-A829-353DC7F24891}"/>
              </a:ext>
            </a:extLst>
          </p:cNvPr>
          <p:cNvCxnSpPr>
            <a:cxnSpLocks/>
          </p:cNvCxnSpPr>
          <p:nvPr/>
        </p:nvCxnSpPr>
        <p:spPr>
          <a:xfrm flipH="1">
            <a:off x="8267107" y="3954439"/>
            <a:ext cx="3286090" cy="0"/>
          </a:xfrm>
          <a:prstGeom prst="line">
            <a:avLst/>
          </a:prstGeom>
          <a:ln>
            <a:solidFill>
              <a:srgbClr val="01783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מלבן 5">
            <a:extLst>
              <a:ext uri="{FF2B5EF4-FFF2-40B4-BE49-F238E27FC236}">
                <a16:creationId xmlns:a16="http://schemas.microsoft.com/office/drawing/2014/main" id="{B5CA5301-5589-4C29-A8D9-7FF624D0A5E0}"/>
              </a:ext>
            </a:extLst>
          </p:cNvPr>
          <p:cNvSpPr/>
          <p:nvPr/>
        </p:nvSpPr>
        <p:spPr>
          <a:xfrm>
            <a:off x="7739723" y="3350875"/>
            <a:ext cx="43408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cs typeface="Assistant" panose="00000500000000000000" pitchFamily="2" charset="-79"/>
              </a:rPr>
              <a:t>עיוורון ולקות ראייה בגיל עבודה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4000" dirty="0">
                <a:solidFill>
                  <a:prstClr val="black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אתגרים ומענים</a:t>
            </a:r>
            <a:endParaRPr kumimoji="0" lang="he-IL" sz="3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0886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קוצר ראיה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2924945"/>
            <a:ext cx="3671887" cy="2938463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קוצר ראיה 2.png"/>
          <p:cNvPicPr>
            <a:picLocks noChangeAspect="1" noChangeArrowheads="1"/>
          </p:cNvPicPr>
          <p:nvPr/>
        </p:nvPicPr>
        <p:blipFill>
          <a:blip r:embed="rId4">
            <a:lum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2924944"/>
            <a:ext cx="3671888" cy="2938463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/>
          <p:cNvSpPr/>
          <p:nvPr/>
        </p:nvSpPr>
        <p:spPr>
          <a:xfrm>
            <a:off x="2135041" y="1700809"/>
            <a:ext cx="79208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חדות ראייה שאינה עולה על  3/60, עם תיקון אופטי בעין הטובה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7" name="מלבן: פינות מעוגלות 13">
            <a:extLst>
              <a:ext uri="{FF2B5EF4-FFF2-40B4-BE49-F238E27FC236}">
                <a16:creationId xmlns:a16="http://schemas.microsoft.com/office/drawing/2014/main" id="{FD04FB50-C15A-415A-A2BB-EBC43B6607A5}"/>
              </a:ext>
            </a:extLst>
          </p:cNvPr>
          <p:cNvSpPr/>
          <p:nvPr/>
        </p:nvSpPr>
        <p:spPr>
          <a:xfrm>
            <a:off x="754144" y="448096"/>
            <a:ext cx="2405339" cy="546497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 חדות ראיה לקויה</a:t>
            </a:r>
          </a:p>
        </p:txBody>
      </p:sp>
    </p:spTree>
    <p:extLst>
      <p:ext uri="{BB962C8B-B14F-4D97-AF65-F5344CB8AC3E}">
        <p14:creationId xmlns:p14="http://schemas.microsoft.com/office/powerpoint/2010/main" val="2744071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תרשים 1: לוח בדיקה&#10;הלוח העליון הוא הנפוץ ביותר">
            <a:extLst>
              <a:ext uri="{FF2B5EF4-FFF2-40B4-BE49-F238E27FC236}">
                <a16:creationId xmlns:a16="http://schemas.microsoft.com/office/drawing/2014/main" id="{74E2ABAC-C496-490A-8574-FF9ED62A1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46" y="102526"/>
            <a:ext cx="3258406" cy="646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783A2CC3-6988-439F-9F44-6B4B0F93C83E}"/>
              </a:ext>
            </a:extLst>
          </p:cNvPr>
          <p:cNvSpPr/>
          <p:nvPr/>
        </p:nvSpPr>
        <p:spPr>
          <a:xfrm>
            <a:off x="6291209" y="2627185"/>
            <a:ext cx="5400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בדיקה ממרחק של 3 מ'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זיהוי האות הגדולה ביותר בלוח </a:t>
            </a:r>
            <a:r>
              <a:rPr kumimoji="0" lang="he-IL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סנלן</a:t>
            </a: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 </a:t>
            </a:r>
          </a:p>
        </p:txBody>
      </p:sp>
      <p:cxnSp>
        <p:nvCxnSpPr>
          <p:cNvPr id="6" name="מחבר חץ ישר 5">
            <a:extLst>
              <a:ext uri="{FF2B5EF4-FFF2-40B4-BE49-F238E27FC236}">
                <a16:creationId xmlns:a16="http://schemas.microsoft.com/office/drawing/2014/main" id="{0369206E-8FA1-4C11-B588-461E4822619F}"/>
              </a:ext>
            </a:extLst>
          </p:cNvPr>
          <p:cNvCxnSpPr>
            <a:cxnSpLocks/>
          </p:cNvCxnSpPr>
          <p:nvPr/>
        </p:nvCxnSpPr>
        <p:spPr>
          <a:xfrm flipH="1" flipV="1">
            <a:off x="5352836" y="1325366"/>
            <a:ext cx="2094433" cy="1455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57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 txBox="1">
            <a:spLocks/>
          </p:cNvSpPr>
          <p:nvPr/>
        </p:nvSpPr>
        <p:spPr bwMode="auto">
          <a:xfrm>
            <a:off x="2001838" y="1787526"/>
            <a:ext cx="8075612" cy="308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altLang="he-I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he-IL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5" descr="R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9" y="3068960"/>
            <a:ext cx="3826173" cy="269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R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89" y="3068960"/>
            <a:ext cx="3811265" cy="269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מלבן 8"/>
          <p:cNvSpPr/>
          <p:nvPr/>
        </p:nvSpPr>
        <p:spPr>
          <a:xfrm>
            <a:off x="2259224" y="1757140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he-IL" altLang="he-IL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ו</a:t>
            </a:r>
            <a:r>
              <a:rPr kumimoji="0" lang="he-IL" altLang="he-IL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/או  </a:t>
            </a:r>
            <a:r>
              <a:rPr kumimoji="0" lang="he-IL" altLang="he-IL" sz="28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שדה ראייה </a:t>
            </a:r>
            <a:r>
              <a:rPr kumimoji="0" lang="he-IL" altLang="he-IL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שאינו עולה על 20 מעלות, עם תיקון אופטי ובעין הטובה</a:t>
            </a:r>
            <a:r>
              <a:rPr kumimoji="0" lang="he-IL" altLang="he-IL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. </a:t>
            </a:r>
          </a:p>
        </p:txBody>
      </p:sp>
      <p:sp>
        <p:nvSpPr>
          <p:cNvPr id="7" name="מלבן: פינות מעוגלות 13">
            <a:extLst>
              <a:ext uri="{FF2B5EF4-FFF2-40B4-BE49-F238E27FC236}">
                <a16:creationId xmlns:a16="http://schemas.microsoft.com/office/drawing/2014/main" id="{FA9DBD51-3CFA-4B61-A154-3B58FC4A0C5A}"/>
              </a:ext>
            </a:extLst>
          </p:cNvPr>
          <p:cNvSpPr/>
          <p:nvPr/>
        </p:nvSpPr>
        <p:spPr>
          <a:xfrm>
            <a:off x="754144" y="448096"/>
            <a:ext cx="2405339" cy="546497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 שדה ראיה לקוי</a:t>
            </a:r>
          </a:p>
        </p:txBody>
      </p:sp>
    </p:spTree>
    <p:extLst>
      <p:ext uri="{BB962C8B-B14F-4D97-AF65-F5344CB8AC3E}">
        <p14:creationId xmlns:p14="http://schemas.microsoft.com/office/powerpoint/2010/main" val="138172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0"/>
          </p:nvPr>
        </p:nvSpPr>
        <p:spPr>
          <a:xfrm>
            <a:off x="612235" y="2679700"/>
            <a:ext cx="11228201" cy="749300"/>
          </a:xfrm>
        </p:spPr>
        <p:txBody>
          <a:bodyPr/>
          <a:lstStyle/>
          <a:p>
            <a:pPr algn="ctr"/>
            <a:r>
              <a:rPr lang="he-IL" sz="4400" dirty="0">
                <a:solidFill>
                  <a:schemeClr val="tx1"/>
                </a:solidFill>
                <a:latin typeface="Guttman Haim" panose="02010401010101010101" pitchFamily="2" charset="-79"/>
                <a:cs typeface="+mn-cs"/>
              </a:rPr>
              <a:t>לקות ראייה – </a:t>
            </a:r>
          </a:p>
          <a:p>
            <a:pPr algn="ctr"/>
            <a:r>
              <a:rPr lang="he-IL" sz="4400" dirty="0">
                <a:solidFill>
                  <a:schemeClr val="tx1"/>
                </a:solidFill>
                <a:latin typeface="Guttman Haim" panose="02010401010101010101" pitchFamily="2" charset="-79"/>
                <a:cs typeface="+mn-cs"/>
              </a:rPr>
              <a:t>איך זה נראה ? </a:t>
            </a:r>
          </a:p>
          <a:p>
            <a:pPr algn="ctr"/>
            <a:r>
              <a:rPr lang="he-IL" sz="4400" dirty="0">
                <a:solidFill>
                  <a:schemeClr val="tx1"/>
                </a:solidFill>
                <a:latin typeface="Guttman Haim" panose="02010401010101010101" pitchFamily="2" charset="-79"/>
                <a:cs typeface="+mn-cs"/>
              </a:rPr>
              <a:t>משמעויות תפקודיות במקום העבודה  </a:t>
            </a:r>
            <a:r>
              <a:rPr lang="en-US" sz="4400" dirty="0">
                <a:solidFill>
                  <a:schemeClr val="tx1"/>
                </a:solidFill>
                <a:latin typeface="Guttman Haim" panose="02010401010101010101" pitchFamily="2" charset="-79"/>
                <a:cs typeface="+mn-cs"/>
              </a:rPr>
              <a:t> </a:t>
            </a:r>
            <a:endParaRPr lang="he-IL" sz="4400" dirty="0">
              <a:solidFill>
                <a:schemeClr val="tx1"/>
              </a:solidFill>
              <a:latin typeface="Guttman Haim" panose="02010401010101010101" pitchFamily="2" charset="-7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54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C:\Users\Etti\Pictures\נמג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773" y="1398587"/>
            <a:ext cx="8424358" cy="4828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euc-powerpoint.officeapps.live.com/pods/GetClipboardImage.ashx?Id=a41adca1-9d83-4d74-9aab-1c27a8b03fff&amp;DC=GEU9&amp;pkey=879bb96a-ab97-40a2-b9b7-6bc8a47e8c91&amp;wdwaccluster=GEU9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1505243" y="160338"/>
            <a:ext cx="4590757" cy="983694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he-IL" altLang="he-IL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</a:rPr>
              <a:t>ראייה עם ניוון מקולרי גילי (</a:t>
            </a:r>
            <a:r>
              <a:rPr kumimoji="0" lang="he-IL" altLang="he-IL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</a:rPr>
              <a:t>נמ"ג</a:t>
            </a:r>
            <a:r>
              <a:rPr kumimoji="0" lang="he-IL" altLang="he-IL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</a:rPr>
              <a:t>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</a:rPr>
              <a:t>AMD</a:t>
            </a:r>
            <a:r>
              <a:rPr kumimoji="0" lang="he-IL" altLang="he-IL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</a:rPr>
              <a:t> פגיעה </a:t>
            </a:r>
            <a:r>
              <a:rPr kumimoji="0" lang="he-IL" altLang="he-IL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</a:rPr>
              <a:t>במקולה</a:t>
            </a:r>
            <a:endParaRPr kumimoji="0" lang="he-IL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25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euc-powerpoint.officeapps.live.com/pods/GetClipboardImage.ashx?Id=a41adca1-9d83-4d74-9aab-1c27a8b03fff&amp;DC=GEU9&amp;pkey=879bb96a-ab97-40a2-b9b7-6bc8a47e8c91&amp;wdwaccluster=GEU9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1357532" y="292050"/>
            <a:ext cx="5806839" cy="983694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he-IL" altLang="he-IL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</a:rPr>
              <a:t>ראייה עם ניוון מקולרי גילי (</a:t>
            </a:r>
            <a:r>
              <a:rPr kumimoji="0" lang="he-IL" altLang="he-IL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</a:rPr>
              <a:t>נמ"ג</a:t>
            </a:r>
            <a:r>
              <a:rPr kumimoji="0" lang="he-IL" altLang="he-IL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</a:rPr>
              <a:t>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e-IL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</a:rPr>
              <a:t>AMD</a:t>
            </a:r>
            <a:r>
              <a:rPr kumimoji="0" lang="he-IL" altLang="he-IL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</a:rPr>
              <a:t> פגיעה </a:t>
            </a:r>
            <a:r>
              <a:rPr kumimoji="0" lang="he-IL" altLang="he-IL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</a:rPr>
              <a:t>במקולה</a:t>
            </a:r>
            <a:endParaRPr kumimoji="0" lang="he-IL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peoplewithgloome_450[1]">
            <a:extLst>
              <a:ext uri="{FF2B5EF4-FFF2-40B4-BE49-F238E27FC236}">
                <a16:creationId xmlns:a16="http://schemas.microsoft.com/office/drawing/2014/main" id="{55E7A7CF-E407-48FF-AF66-497DAE1C7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389" y="1541142"/>
            <a:ext cx="7923135" cy="44165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426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39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3" descr="C:\Users\Etti\Pictures\גלאוקומה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86" y="1298693"/>
            <a:ext cx="4738615" cy="2902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1505243" y="160338"/>
            <a:ext cx="4997023" cy="546497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he-IL" alt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</a:rPr>
              <a:t>גלאוקומה – לחץ תוך עיני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4361507-42EE-4CD0-9558-56A80A69B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46985"/>
            <a:ext cx="5876818" cy="330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60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c/cc/Eye_disease_simulation%2C_normal_vision.jpg/800px-Eye_disease_simulation%2C_normal_vi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92" y="1503515"/>
            <a:ext cx="4540855" cy="3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thumb/6/6f/Eye_disease_simulation%2C_retinitis_pigmentosa.jpg/1024px-Eye_disease_simulation%2C_retinitis_pigmento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384" y="1848720"/>
            <a:ext cx="5390584" cy="359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/>
          <p:cNvSpPr/>
          <p:nvPr/>
        </p:nvSpPr>
        <p:spPr>
          <a:xfrm>
            <a:off x="1203392" y="6177518"/>
            <a:ext cx="8831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RP </a:t>
            </a: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- מוות של תאי הקולטנים (</a:t>
            </a:r>
            <a:r>
              <a:rPr kumimoji="0" lang="he-I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פוטורצפטורים</a:t>
            </a: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) ברשתית העין</a:t>
            </a:r>
          </a:p>
        </p:txBody>
      </p:sp>
      <p:sp>
        <p:nvSpPr>
          <p:cNvPr id="7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689892" y="317109"/>
            <a:ext cx="3654912" cy="546497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he-IL" altLang="he-I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</a:rPr>
              <a:t>רטיניטיס</a:t>
            </a:r>
            <a:r>
              <a:rPr kumimoji="0" lang="he-IL" alt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</a:rPr>
              <a:t> </a:t>
            </a:r>
            <a:r>
              <a:rPr kumimoji="0" lang="he-IL" altLang="he-I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</a:rPr>
              <a:t>פיגמנטוזה</a:t>
            </a:r>
            <a:r>
              <a:rPr kumimoji="0" lang="he-IL" alt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</a:rPr>
              <a:t> </a:t>
            </a:r>
            <a:r>
              <a:rPr kumimoji="0" lang="en-US" alt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</a:rPr>
              <a:t>RP</a:t>
            </a:r>
            <a:endParaRPr kumimoji="0" lang="he-IL" alt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29405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BB02CB57-3777-49A3-AE55-CF99A4C8FF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Picture 4" descr="RP ראיית צינור מול ראיה רגילה">
            <a:extLst>
              <a:ext uri="{FF2B5EF4-FFF2-40B4-BE49-F238E27FC236}">
                <a16:creationId xmlns:a16="http://schemas.microsoft.com/office/drawing/2014/main" id="{5379776B-5BF0-4381-B4CD-6479F5479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62" y="864500"/>
            <a:ext cx="9933615" cy="534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346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295E360-112A-4FF5-B9D7-4693AD68A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e-IL" sz="5000" dirty="0">
                <a:solidFill>
                  <a:srgbClr val="017838"/>
                </a:solidFill>
                <a:latin typeface="Corbel" panose="020B0503020204020204" pitchFamily="34" charset="0"/>
                <a:ea typeface="+mn-ea"/>
                <a:cs typeface="Assistant ExtraBold" panose="00000900000000000000" pitchFamily="2" charset="-79"/>
              </a:rPr>
              <a:t>מטרת המפגש 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889F7C27-6951-4635-8E5E-3EB0297C2FFA}"/>
              </a:ext>
            </a:extLst>
          </p:cNvPr>
          <p:cNvSpPr/>
          <p:nvPr/>
        </p:nvSpPr>
        <p:spPr>
          <a:xfrm>
            <a:off x="1988724" y="1752228"/>
            <a:ext cx="72431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3600" b="1" kern="0" dirty="0">
                <a:solidFill>
                  <a:prstClr val="black"/>
                </a:solidFill>
                <a:latin typeface="Assistant"/>
                <a:cs typeface="Assistant"/>
              </a:rPr>
              <a:t>חיזוק יכולת מתן שירות ומידע לציבור עם עיוורון או לקות ראייה בגיל עבודה </a:t>
            </a:r>
            <a:endParaRPr lang="en-US" sz="3600" b="1" kern="0" dirty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C63A9838-F415-47F8-90E8-B3BCB51ADCEB}"/>
              </a:ext>
            </a:extLst>
          </p:cNvPr>
          <p:cNvSpPr/>
          <p:nvPr/>
        </p:nvSpPr>
        <p:spPr>
          <a:xfrm>
            <a:off x="7879866" y="3194998"/>
            <a:ext cx="3589412" cy="1420892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ssistant" panose="00000500000000000000" pitchFamily="2" charset="-79"/>
              </a:rPr>
              <a:t>  עיוורון ולקות ראייה </a:t>
            </a:r>
            <a:r>
              <a:rPr lang="he-I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ssistant" panose="00000500000000000000" pitchFamily="2" charset="-79"/>
              </a:rPr>
              <a:t>מאפיינים גיל עבודה : אתגרים 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ssistant" panose="00000500000000000000" pitchFamily="2" charset="-79"/>
            </a:endParaRPr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924013BD-E984-41F3-9AB0-CC0FBD6EC4AA}"/>
              </a:ext>
            </a:extLst>
          </p:cNvPr>
          <p:cNvSpPr/>
          <p:nvPr/>
        </p:nvSpPr>
        <p:spPr>
          <a:xfrm>
            <a:off x="4510255" y="3194998"/>
            <a:ext cx="3171490" cy="1420892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ssistant" panose="00000500000000000000" pitchFamily="2" charset="-79"/>
              </a:rPr>
              <a:t>  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ssistant" panose="00000500000000000000" pitchFamily="2" charset="-79"/>
              </a:rPr>
              <a:t>פתרונות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ssistant" panose="00000500000000000000" pitchFamily="2" charset="-79"/>
              </a:rPr>
              <a:t> : שירותים לעובד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ssistant" panose="00000500000000000000" pitchFamily="2" charset="-79"/>
              </a:rPr>
              <a:t>/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ssistant" panose="00000500000000000000" pitchFamily="2" charset="-79"/>
              </a:rPr>
              <a:t>מחפש עבודה ולמעסיק 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ssistant" panose="00000500000000000000" pitchFamily="2" charset="-79"/>
            </a:endParaRPr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08D36529-EA9D-4304-B845-FDEB3AA1FF9C}"/>
              </a:ext>
            </a:extLst>
          </p:cNvPr>
          <p:cNvSpPr/>
          <p:nvPr/>
        </p:nvSpPr>
        <p:spPr>
          <a:xfrm>
            <a:off x="1084365" y="3205062"/>
            <a:ext cx="3137656" cy="1858089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ssistant" panose="00000500000000000000" pitchFamily="2" charset="-79"/>
              </a:rPr>
              <a:t>  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ssistant" panose="00000500000000000000" pitchFamily="2" charset="-79"/>
              </a:rPr>
              <a:t>פתרונות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ssistant" panose="00000500000000000000" pitchFamily="2" charset="-79"/>
              </a:rPr>
              <a:t> : </a:t>
            </a: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ssistant" panose="00000500000000000000" pitchFamily="2" charset="-79"/>
              </a:rPr>
              <a:t>סימולציית סדנה למעסיק – קליטת עובד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ssistant" panose="00000500000000000000" pitchFamily="2" charset="-79"/>
              </a:rPr>
              <a:t> 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ssistant" panose="00000500000000000000" pitchFamily="2" charset="-79"/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02C9324F-E52C-463C-A39D-D7A0736BF21C}"/>
              </a:ext>
            </a:extLst>
          </p:cNvPr>
          <p:cNvSpPr txBox="1">
            <a:spLocks/>
          </p:cNvSpPr>
          <p:nvPr/>
        </p:nvSpPr>
        <p:spPr>
          <a:xfrm>
            <a:off x="8041613" y="5242925"/>
            <a:ext cx="3265917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0000" lnSpcReduction="2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e-IL" sz="5600" dirty="0">
                <a:solidFill>
                  <a:srgbClr val="017838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</a:br>
            <a:endParaRPr lang="he-IL" sz="3300" dirty="0">
              <a:solidFill>
                <a:srgbClr val="017838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70653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43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C:\Users\Etti\Pictures\סוכרת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0" y="276931"/>
            <a:ext cx="6450817" cy="2810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6850967" y="276931"/>
            <a:ext cx="4881489" cy="546497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he-IL" alt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סכרת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63373D8-F119-4927-9F74-C1C7446CD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865" y="3427158"/>
            <a:ext cx="5609690" cy="31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67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6"/>
          <p:cNvSpPr txBox="1">
            <a:spLocks/>
          </p:cNvSpPr>
          <p:nvPr/>
        </p:nvSpPr>
        <p:spPr bwMode="auto">
          <a:xfrm>
            <a:off x="1981200" y="2708275"/>
            <a:ext cx="82296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e-IL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e-IL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e-IL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e-IL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342900" marR="0" lvl="0" indent="-342900" algn="r" defTabSz="914400" rtl="1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2" descr="Z:\חומר לאתר\ראייה עם קטרקט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786" y="1187468"/>
            <a:ext cx="6435150" cy="2699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1173941" y="280963"/>
            <a:ext cx="9476935" cy="546497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he-IL" alt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ראייה עם </a:t>
            </a:r>
            <a:r>
              <a:rPr kumimoji="0" lang="he-IL" altLang="he-I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קטארקט</a:t>
            </a:r>
            <a:endParaRPr kumimoji="0" lang="he-IL" altLang="he-IL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59C4B38-D445-483E-99F3-04D219F32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952" y="3725865"/>
            <a:ext cx="5210608" cy="2929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247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טקסט 1">
            <a:extLst>
              <a:ext uri="{FF2B5EF4-FFF2-40B4-BE49-F238E27FC236}">
                <a16:creationId xmlns:a16="http://schemas.microsoft.com/office/drawing/2014/main" id="{FF49F71C-8A4C-4560-9E57-A3FDC68DC37E}"/>
              </a:ext>
            </a:extLst>
          </p:cNvPr>
          <p:cNvSpPr txBox="1">
            <a:spLocks/>
          </p:cNvSpPr>
          <p:nvPr/>
        </p:nvSpPr>
        <p:spPr>
          <a:xfrm>
            <a:off x="364503" y="2746327"/>
            <a:ext cx="11228201" cy="749300"/>
          </a:xfrm>
        </p:spPr>
        <p:txBody>
          <a:bodyPr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אדם בגיל עבודה עם עיוורון או לקות ראייה </a:t>
            </a:r>
          </a:p>
          <a:p>
            <a:pPr algn="ctr"/>
            <a:r>
              <a:rPr lang="he-IL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– מי הוא ? </a:t>
            </a:r>
          </a:p>
        </p:txBody>
      </p:sp>
    </p:spTree>
    <p:extLst>
      <p:ext uri="{BB962C8B-B14F-4D97-AF65-F5344CB8AC3E}">
        <p14:creationId xmlns:p14="http://schemas.microsoft.com/office/powerpoint/2010/main" val="2247531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ציין מיקום טקסט 1">
            <a:extLst>
              <a:ext uri="{FF2B5EF4-FFF2-40B4-BE49-F238E27FC236}">
                <a16:creationId xmlns:a16="http://schemas.microsoft.com/office/drawing/2014/main" id="{FC1A4393-0038-48DE-BDCB-75A1D984A8A2}"/>
              </a:ext>
            </a:extLst>
          </p:cNvPr>
          <p:cNvSpPr txBox="1">
            <a:spLocks/>
          </p:cNvSpPr>
          <p:nvPr/>
        </p:nvSpPr>
        <p:spPr>
          <a:xfrm>
            <a:off x="457200" y="303213"/>
            <a:ext cx="11228201" cy="749300"/>
          </a:xfrm>
        </p:spPr>
        <p:txBody>
          <a:bodyPr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אדם בגיל עבודה עם עיוורון או לקות ראייה </a:t>
            </a:r>
          </a:p>
          <a:p>
            <a:r>
              <a:rPr lang="he-IL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ssistant ExtraBold" panose="00000900000000000000" pitchFamily="2" charset="-79"/>
              </a:rPr>
              <a:t>את מי אנחנו פוגשים ? 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41C2CCBE-41A7-46E2-A9B7-DB2746184874}"/>
              </a:ext>
            </a:extLst>
          </p:cNvPr>
          <p:cNvSpPr/>
          <p:nvPr/>
        </p:nvSpPr>
        <p:spPr>
          <a:xfrm>
            <a:off x="6265840" y="1522314"/>
            <a:ext cx="5669089" cy="1612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he-IL" sz="2400" b="1" dirty="0">
                <a:latin typeface="Arial" panose="020B0604020202020204" pitchFamily="34" charset="0"/>
              </a:rPr>
              <a:t>מחפש עבודה עם עיוורון או לקות ראייה</a:t>
            </a:r>
            <a:r>
              <a:rPr lang="he-IL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Arial" panose="020B0604020202020204" pitchFamily="34" charset="0"/>
              </a:rPr>
              <a:t>מלידה</a:t>
            </a:r>
            <a:r>
              <a:rPr lang="en-US" sz="2000" dirty="0">
                <a:latin typeface="Arial" panose="020B0604020202020204" pitchFamily="34" charset="0"/>
              </a:rPr>
              <a:t>/</a:t>
            </a:r>
            <a:r>
              <a:rPr lang="he-IL" sz="2000" dirty="0">
                <a:latin typeface="Arial" panose="020B0604020202020204" pitchFamily="34" charset="0"/>
              </a:rPr>
              <a:t>מתפתחת במהלך החיים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Arial" panose="020B0604020202020204" pitchFamily="34" charset="0"/>
              </a:rPr>
              <a:t>עם ניסיון תעסוקתי</a:t>
            </a:r>
            <a:r>
              <a:rPr lang="en-US" sz="2000" dirty="0">
                <a:latin typeface="Arial" panose="020B0604020202020204" pitchFamily="34" charset="0"/>
              </a:rPr>
              <a:t>/</a:t>
            </a:r>
            <a:r>
              <a:rPr lang="he-IL" sz="2000" dirty="0">
                <a:latin typeface="Arial" panose="020B0604020202020204" pitchFamily="34" charset="0"/>
              </a:rPr>
              <a:t>ללא ניסיון תעסוקתי 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BC670C95-FC3C-4718-B62D-D63306BEEA85}"/>
              </a:ext>
            </a:extLst>
          </p:cNvPr>
          <p:cNvSpPr/>
          <p:nvPr/>
        </p:nvSpPr>
        <p:spPr>
          <a:xfrm>
            <a:off x="257071" y="1697458"/>
            <a:ext cx="6215325" cy="139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dirty="0"/>
              <a:t>2. </a:t>
            </a:r>
            <a:r>
              <a:rPr lang="he-IL" sz="2400" b="1" dirty="0">
                <a:latin typeface="Arial" panose="020B0604020202020204" pitchFamily="34" charset="0"/>
              </a:rPr>
              <a:t>אדם עובד עם ירידה בראייה במהלך העבודה : </a:t>
            </a:r>
            <a:endParaRPr lang="he-IL" sz="2800" b="1" dirty="0">
              <a:latin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Arial" panose="020B0604020202020204" pitchFamily="34" charset="0"/>
              </a:rPr>
              <a:t>מחייב התאמת עיסוק קיים</a:t>
            </a:r>
            <a:r>
              <a:rPr lang="en-US" sz="2000" dirty="0">
                <a:latin typeface="Arial" panose="020B0604020202020204" pitchFamily="34" charset="0"/>
              </a:rPr>
              <a:t>/</a:t>
            </a:r>
            <a:r>
              <a:rPr lang="he-IL" sz="2000" dirty="0">
                <a:latin typeface="Arial" panose="020B0604020202020204" pitchFamily="34" charset="0"/>
              </a:rPr>
              <a:t>חיפוש עיסוק חדש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Arial" panose="020B0604020202020204" pitchFamily="34" charset="0"/>
              </a:rPr>
              <a:t>     התמודדות עם תהליך רגשי  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C746608A-7735-4C5B-B56E-AA8E54BE7302}"/>
              </a:ext>
            </a:extLst>
          </p:cNvPr>
          <p:cNvSpPr/>
          <p:nvPr/>
        </p:nvSpPr>
        <p:spPr>
          <a:xfrm>
            <a:off x="330374" y="4224613"/>
            <a:ext cx="9841583" cy="1111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800" b="1" dirty="0"/>
              <a:t>4. </a:t>
            </a:r>
            <a:r>
              <a:rPr lang="he-IL" sz="2400" dirty="0">
                <a:latin typeface="Arial" panose="020B0604020202020204" pitchFamily="34" charset="0"/>
              </a:rPr>
              <a:t>עובד או מחפש עבודה אשר עבר שיקום </a:t>
            </a:r>
            <a:r>
              <a:rPr lang="en-US" sz="2400" dirty="0">
                <a:latin typeface="Arial" panose="020B0604020202020204" pitchFamily="34" charset="0"/>
              </a:rPr>
              <a:t>/</a:t>
            </a:r>
            <a:r>
              <a:rPr lang="he-IL" sz="2400" dirty="0">
                <a:latin typeface="Arial" panose="020B0604020202020204" pitchFamily="34" charset="0"/>
              </a:rPr>
              <a:t> אינו עבר הכשרה או שיקום.</a:t>
            </a:r>
            <a:endParaRPr lang="he-IL" sz="28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e-IL" dirty="0"/>
              <a:t> 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F8B6FB39-7681-4FFD-B03F-458F12A5C53D}"/>
              </a:ext>
            </a:extLst>
          </p:cNvPr>
          <p:cNvSpPr/>
          <p:nvPr/>
        </p:nvSpPr>
        <p:spPr>
          <a:xfrm>
            <a:off x="164210" y="3591395"/>
            <a:ext cx="9992411" cy="671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800" b="1" dirty="0"/>
              <a:t>3</a:t>
            </a:r>
            <a:r>
              <a:rPr lang="he-IL" sz="2800" dirty="0"/>
              <a:t>. </a:t>
            </a:r>
            <a:r>
              <a:rPr lang="he-IL" sz="2400" dirty="0">
                <a:latin typeface="Arial" panose="020B0604020202020204" pitchFamily="34" charset="0"/>
              </a:rPr>
              <a:t>עובד עם עיוורון או לקות ראייה </a:t>
            </a:r>
            <a:r>
              <a:rPr lang="he-IL" sz="2400" u="sng" dirty="0">
                <a:latin typeface="Arial" panose="020B0604020202020204" pitchFamily="34" charset="0"/>
              </a:rPr>
              <a:t>המעוניין</a:t>
            </a:r>
            <a:r>
              <a:rPr lang="he-IL" sz="2400" dirty="0">
                <a:latin typeface="Arial" panose="020B0604020202020204" pitchFamily="34" charset="0"/>
              </a:rPr>
              <a:t> בשינוי תפקיד</a:t>
            </a:r>
            <a:r>
              <a:rPr lang="en-US" sz="2400" dirty="0">
                <a:latin typeface="Arial" panose="020B0604020202020204" pitchFamily="34" charset="0"/>
              </a:rPr>
              <a:t>/</a:t>
            </a:r>
            <a:r>
              <a:rPr lang="he-IL" sz="2400" dirty="0">
                <a:latin typeface="Arial" panose="020B0604020202020204" pitchFamily="34" charset="0"/>
              </a:rPr>
              <a:t>משרה </a:t>
            </a:r>
            <a:r>
              <a:rPr lang="he-IL" sz="2400" u="sng" dirty="0">
                <a:latin typeface="Arial" panose="020B0604020202020204" pitchFamily="34" charset="0"/>
              </a:rPr>
              <a:t>מרצון</a:t>
            </a:r>
            <a:r>
              <a:rPr lang="he-IL" sz="24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9A5AF456-5342-494A-B72C-2567DD9558DB}"/>
              </a:ext>
            </a:extLst>
          </p:cNvPr>
          <p:cNvSpPr/>
          <p:nvPr/>
        </p:nvSpPr>
        <p:spPr>
          <a:xfrm>
            <a:off x="1225921" y="4843768"/>
            <a:ext cx="8946036" cy="671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800" b="1" dirty="0"/>
              <a:t>5. </a:t>
            </a:r>
            <a:r>
              <a:rPr lang="he-IL" sz="2400" dirty="0">
                <a:latin typeface="Arial" panose="020B0604020202020204" pitchFamily="34" charset="0"/>
              </a:rPr>
              <a:t>עובד בעמדת עבודה ממוחשבת </a:t>
            </a:r>
            <a:r>
              <a:rPr lang="en-US" sz="2400" dirty="0">
                <a:latin typeface="Arial" panose="020B0604020202020204" pitchFamily="34" charset="0"/>
              </a:rPr>
              <a:t>/</a:t>
            </a:r>
            <a:r>
              <a:rPr lang="he-IL" sz="2400" dirty="0">
                <a:latin typeface="Arial" panose="020B0604020202020204" pitchFamily="34" charset="0"/>
              </a:rPr>
              <a:t> אינה ממוחשבת</a:t>
            </a:r>
          </a:p>
        </p:txBody>
      </p:sp>
    </p:spTree>
    <p:extLst>
      <p:ext uri="{BB962C8B-B14F-4D97-AF65-F5344CB8AC3E}">
        <p14:creationId xmlns:p14="http://schemas.microsoft.com/office/powerpoint/2010/main" val="206297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9825B12B-5737-49E6-8062-B681722E8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91" y="1272226"/>
            <a:ext cx="3799839" cy="4594423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51787" y="191915"/>
            <a:ext cx="6800133" cy="749300"/>
          </a:xfrm>
        </p:spPr>
        <p:txBody>
          <a:bodyPr/>
          <a:lstStyle/>
          <a:p>
            <a:pPr algn="ctr"/>
            <a:r>
              <a:rPr lang="he-IL" sz="3200" u="sng" dirty="0">
                <a:solidFill>
                  <a:schemeClr val="tx1"/>
                </a:solidFill>
                <a:latin typeface="Corbel" panose="020B0503020204020204" pitchFamily="34" charset="0"/>
              </a:rPr>
              <a:t>מחפש עבודה</a:t>
            </a:r>
            <a:endParaRPr lang="en-US" sz="32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/>
            <a:r>
              <a:rPr lang="he-IL" sz="2000" dirty="0">
                <a:solidFill>
                  <a:srgbClr val="017838"/>
                </a:solidFill>
                <a:latin typeface="Corbel" panose="020B0503020204020204" pitchFamily="34" charset="0"/>
              </a:rPr>
              <a:t>מאפיינים והשפעתם על פיתוח קריירה/עיסוק </a:t>
            </a:r>
            <a:endParaRPr lang="en-US" sz="2000" dirty="0">
              <a:solidFill>
                <a:srgbClr val="017838"/>
              </a:solidFill>
            </a:endParaRPr>
          </a:p>
        </p:txBody>
      </p:sp>
      <p:graphicFrame>
        <p:nvGraphicFramePr>
          <p:cNvPr id="3" name="מציין מיקום תוכן 3">
            <a:extLst>
              <a:ext uri="{FF2B5EF4-FFF2-40B4-BE49-F238E27FC236}">
                <a16:creationId xmlns:a16="http://schemas.microsoft.com/office/drawing/2014/main" id="{93F9C9C5-5B8A-4172-BDEA-1FDDE18D1B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0494773"/>
              </p:ext>
            </p:extLst>
          </p:nvPr>
        </p:nvGraphicFramePr>
        <p:xfrm>
          <a:off x="3653048" y="1877633"/>
          <a:ext cx="7837914" cy="4723658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1210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8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89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0929">
                <a:tc rowSpan="2">
                  <a:txBody>
                    <a:bodyPr/>
                    <a:lstStyle/>
                    <a:p>
                      <a:pPr algn="ctr" rtl="1"/>
                      <a:endParaRPr lang="he-IL" sz="1800" b="1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  <a:p>
                      <a:pPr algn="ctr" rtl="1"/>
                      <a:endParaRPr lang="he-IL" sz="1800" b="1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  <a:p>
                      <a:pPr algn="ctr" rtl="1"/>
                      <a:endParaRPr lang="he-IL" sz="1800" b="1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  <a:p>
                      <a:pPr algn="ctr" rtl="1"/>
                      <a:endParaRPr lang="he-IL" sz="1800" b="1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  <a:p>
                      <a:pPr algn="ctr" rtl="1"/>
                      <a:r>
                        <a:rPr lang="he-IL" sz="1800" b="1" dirty="0">
                          <a:solidFill>
                            <a:srgbClr val="017838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תפקוד בעבודה 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1" eaLnBrk="1" fontAlgn="base" latinLnBrk="0" hangingPunct="1">
                        <a:lnSpc>
                          <a:spcPct val="150000"/>
                        </a:lnSpc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​מחייב התאמה בין יכולות לבין תפקיד או סוגי משרות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800" b="0" i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8426">
                <a:tc vMerge="1">
                  <a:txBody>
                    <a:bodyPr/>
                    <a:lstStyle/>
                    <a:p>
                      <a:pPr algn="ctr" rtl="1"/>
                      <a:endParaRPr lang="he-IL" sz="2000" b="1" u="none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base" latinLnBrk="0" hangingPunct="1">
                        <a:lnSpc>
                          <a:spcPct val="150000"/>
                        </a:lnSpc>
                      </a:pPr>
                      <a:endParaRPr lang="he-IL" sz="1800" b="0" i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1" eaLnBrk="1" fontAlgn="base" latinLnBrk="0" hangingPunct="1">
                        <a:lnSpc>
                          <a:spcPct val="150000"/>
                        </a:lnSpc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נזקק לעבודה עם תוכנות קוליות על מנת להיות עצמאי </a:t>
                      </a:r>
                    </a:p>
                    <a:p>
                      <a:pPr marL="0" algn="ctr" defTabSz="914400" rtl="1" eaLnBrk="1" fontAlgn="base" latinLnBrk="0" hangingPunct="1">
                        <a:lnSpc>
                          <a:spcPct val="150000"/>
                        </a:lnSpc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במחשב/טלפון​</a:t>
                      </a:r>
                    </a:p>
                    <a:p>
                      <a:pPr marL="0" algn="ctr" defTabSz="914400" rtl="1" eaLnBrk="1" fontAlgn="base" latinLnBrk="0" hangingPunct="1">
                        <a:lnSpc>
                          <a:spcPct val="150000"/>
                        </a:lnSpc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שאלת נגישות התוכנות בעבודה​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800" b="0" i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לעיתים מומלצת תוכנה קולית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לעיתים התבססות על ראייה והגדלה והימנעות משימוש בתוכנות עזר וטכנולוגיה מסייעת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800" b="0" i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506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800" b="1" u="none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1" u="none" dirty="0">
                          <a:solidFill>
                            <a:srgbClr val="017838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בהירות מול הסביבה </a:t>
                      </a:r>
                    </a:p>
                    <a:p>
                      <a:pPr algn="ctr" rtl="1"/>
                      <a:endParaRPr lang="he-IL" sz="1800" b="1" u="none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מצב בהיר לעצמו ולסובבים 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קל יותר לעבוד על הקושי להסתגל למערכת קולית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מצב לא בהיר לעתים לעצמו ולסובבים רואה ?</a:t>
                      </a:r>
                      <a:r>
                        <a:rPr lang="en-US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לא רואה ?</a:t>
                      </a:r>
                      <a:r>
                        <a:rPr lang="en-US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he-IL" sz="1800" b="0" i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177953"/>
                  </a:ext>
                </a:extLst>
              </a:tr>
            </a:tbl>
          </a:graphicData>
        </a:graphic>
      </p:graphicFrame>
      <p:pic>
        <p:nvPicPr>
          <p:cNvPr id="6" name="תמונה 5">
            <a:extLst>
              <a:ext uri="{FF2B5EF4-FFF2-40B4-BE49-F238E27FC236}">
                <a16:creationId xmlns:a16="http://schemas.microsoft.com/office/drawing/2014/main" id="{D27C18A6-0511-4EE8-A10A-4D3A77AB59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95533" l="5460" r="94253">
                        <a14:foregroundMark x1="63218" y1="5498" x2="63218" y2="5498"/>
                        <a14:foregroundMark x1="37356" y1="4467" x2="37356" y2="4467"/>
                        <a14:foregroundMark x1="59770" y1="2405" x2="59770" y2="2405"/>
                        <a14:foregroundMark x1="75575" y1="61856" x2="75575" y2="61856"/>
                        <a14:foregroundMark x1="83908" y1="62887" x2="83908" y2="62887"/>
                        <a14:foregroundMark x1="90805" y1="79381" x2="90805" y2="79381"/>
                        <a14:foregroundMark x1="65517" y1="73540" x2="65517" y2="73540"/>
                        <a14:foregroundMark x1="94253" y1="76632" x2="94253" y2="76632"/>
                        <a14:foregroundMark x1="54310" y1="71134" x2="54310" y2="71134"/>
                        <a14:foregroundMark x1="29885" y1="71134" x2="29885" y2="71134"/>
                        <a14:foregroundMark x1="19540" y1="70790" x2="19540" y2="70790"/>
                        <a14:foregroundMark x1="12931" y1="71134" x2="12931" y2="71134"/>
                        <a14:foregroundMark x1="5747" y1="61856" x2="5747" y2="61856"/>
                        <a14:foregroundMark x1="82759" y1="95189" x2="82759" y2="95189"/>
                        <a14:foregroundMark x1="82471" y1="89347" x2="82471" y2="89347"/>
                        <a14:foregroundMark x1="79885" y1="89347" x2="79885" y2="89347"/>
                        <a14:foregroundMark x1="73851" y1="89347" x2="73851" y2="89347"/>
                        <a14:foregroundMark x1="82759" y1="95189" x2="82759" y2="95189"/>
                        <a14:foregroundMark x1="83333" y1="95533" x2="83333" y2="95533"/>
                        <a14:foregroundMark x1="72126" y1="90722" x2="72126" y2="90722"/>
                        <a14:foregroundMark x1="61494" y1="89691" x2="61494" y2="89691"/>
                        <a14:foregroundMark x1="54310" y1="90034" x2="54310" y2="90034"/>
                        <a14:foregroundMark x1="56609" y1="91065" x2="56609" y2="91065"/>
                        <a14:foregroundMark x1="47701" y1="93127" x2="47701" y2="93127"/>
                        <a14:foregroundMark x1="42816" y1="89347" x2="42816" y2="89347"/>
                        <a14:foregroundMark x1="36782" y1="91065" x2="36782" y2="91065"/>
                        <a14:foregroundMark x1="29310" y1="88660" x2="29310" y2="88660"/>
                        <a14:foregroundMark x1="26437" y1="94845" x2="26437" y2="94845"/>
                        <a14:foregroundMark x1="20977" y1="92096" x2="20977" y2="92096"/>
                        <a14:foregroundMark x1="15517" y1="89691" x2="15517" y2="89691"/>
                        <a14:foregroundMark x1="12644" y1="91065" x2="12644" y2="91065"/>
                        <a14:backgroundMark x1="56322" y1="29210" x2="56322" y2="29210"/>
                        <a14:backgroundMark x1="54023" y1="12371" x2="54023" y2="12371"/>
                        <a14:backgroundMark x1="57471" y1="15808" x2="57471" y2="15808"/>
                        <a14:backgroundMark x1="20977" y1="74570" x2="20977" y2="74570"/>
                        <a14:backgroundMark x1="83333" y1="96564" x2="83333" y2="96564"/>
                        <a14:backgroundMark x1="83333" y1="96564" x2="83333" y2="96564"/>
                        <a14:backgroundMark x1="83333" y1="96564" x2="83333" y2="96564"/>
                        <a14:backgroundMark x1="82759" y1="95876" x2="82759" y2="95876"/>
                        <a14:backgroundMark x1="83908" y1="96220" x2="83908" y2="96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0" y="5745080"/>
            <a:ext cx="1104344" cy="922429"/>
          </a:xfrm>
          <a:prstGeom prst="rect">
            <a:avLst/>
          </a:prstGeom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id="{D4D5DE63-3F8F-4AF8-8E7F-55903BD3DF35}"/>
              </a:ext>
            </a:extLst>
          </p:cNvPr>
          <p:cNvSpPr/>
          <p:nvPr/>
        </p:nvSpPr>
        <p:spPr>
          <a:xfrm>
            <a:off x="1494047" y="6463126"/>
            <a:ext cx="259082" cy="25908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9" name="מציין מיקום של מספר שקופית 5">
            <a:extLst>
              <a:ext uri="{FF2B5EF4-FFF2-40B4-BE49-F238E27FC236}">
                <a16:creationId xmlns:a16="http://schemas.microsoft.com/office/drawing/2014/main" id="{FEEB1643-FF97-4E25-B566-6C9FBB7ABFFC}"/>
              </a:ext>
            </a:extLst>
          </p:cNvPr>
          <p:cNvSpPr txBox="1">
            <a:spLocks/>
          </p:cNvSpPr>
          <p:nvPr/>
        </p:nvSpPr>
        <p:spPr>
          <a:xfrm>
            <a:off x="1359921" y="6480299"/>
            <a:ext cx="514306" cy="242719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marL="0" algn="ctr" defTabSz="914400" rtl="1" eaLnBrk="1" latinLnBrk="0" hangingPunct="1">
              <a:defRPr sz="1000" kern="1200">
                <a:solidFill>
                  <a:srgbClr val="24A7A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21818-CD42-49C8-A5FC-1DD113769CF2}" type="slidenum">
              <a:rPr kumimoji="0" lang="he-IL" sz="900" b="0" i="0" u="none" strike="noStrike" kern="1200" cap="none" spc="0" normalizeH="0" baseline="0" noProof="0" smtClean="0">
                <a:ln>
                  <a:noFill/>
                </a:ln>
                <a:solidFill>
                  <a:srgbClr val="706F6F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e-IL" sz="900" b="0" i="0" u="none" strike="noStrike" kern="1200" cap="none" spc="0" normalizeH="0" baseline="0" noProof="0" dirty="0">
              <a:ln>
                <a:noFill/>
              </a:ln>
              <a:solidFill>
                <a:srgbClr val="706F6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BEB78F6A-79E9-4358-913F-1ADF3D1B3243}"/>
              </a:ext>
            </a:extLst>
          </p:cNvPr>
          <p:cNvCxnSpPr>
            <a:cxnSpLocks/>
          </p:cNvCxnSpPr>
          <p:nvPr/>
        </p:nvCxnSpPr>
        <p:spPr>
          <a:xfrm>
            <a:off x="0" y="6721475"/>
            <a:ext cx="1973843" cy="0"/>
          </a:xfrm>
          <a:prstGeom prst="line">
            <a:avLst/>
          </a:prstGeom>
          <a:ln w="28575">
            <a:gradFill flip="none" rotWithShape="1">
              <a:gsLst>
                <a:gs pos="11000">
                  <a:srgbClr val="6F6E6E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מלבן: פינות אלכסוניות מעוגלות 10">
            <a:extLst>
              <a:ext uri="{FF2B5EF4-FFF2-40B4-BE49-F238E27FC236}">
                <a16:creationId xmlns:a16="http://schemas.microsoft.com/office/drawing/2014/main" id="{F97BF48D-71CB-4523-BFC4-8373F6480362}"/>
              </a:ext>
            </a:extLst>
          </p:cNvPr>
          <p:cNvSpPr/>
          <p:nvPr/>
        </p:nvSpPr>
        <p:spPr>
          <a:xfrm>
            <a:off x="6841421" y="1107413"/>
            <a:ext cx="3091165" cy="525124"/>
          </a:xfrm>
          <a:prstGeom prst="round2DiagRect">
            <a:avLst/>
          </a:prstGeom>
          <a:solidFill>
            <a:srgbClr val="017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he-IL" b="1" dirty="0">
                <a:solidFill>
                  <a:prstClr val="white"/>
                </a:solidFill>
                <a:latin typeface="Assistant"/>
                <a:cs typeface="Assistant"/>
              </a:rPr>
              <a:t>מחפש עם עיוורון מלא </a:t>
            </a:r>
            <a:endParaRPr lang="he-IL" b="1" dirty="0">
              <a:solidFill>
                <a:srgbClr val="FFFFFF"/>
              </a:solidFill>
            </a:endParaRPr>
          </a:p>
        </p:txBody>
      </p:sp>
      <p:sp>
        <p:nvSpPr>
          <p:cNvPr id="12" name="מלבן: פינות אלכסוניות מעוגלות 11">
            <a:extLst>
              <a:ext uri="{FF2B5EF4-FFF2-40B4-BE49-F238E27FC236}">
                <a16:creationId xmlns:a16="http://schemas.microsoft.com/office/drawing/2014/main" id="{3BF0A711-394A-46EE-BA9B-F09168F85933}"/>
              </a:ext>
            </a:extLst>
          </p:cNvPr>
          <p:cNvSpPr/>
          <p:nvPr/>
        </p:nvSpPr>
        <p:spPr>
          <a:xfrm>
            <a:off x="4072382" y="1099060"/>
            <a:ext cx="2609576" cy="525124"/>
          </a:xfrm>
          <a:prstGeom prst="round2DiagRect">
            <a:avLst/>
          </a:prstGeom>
          <a:solidFill>
            <a:srgbClr val="017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he-IL" b="1" dirty="0">
                <a:solidFill>
                  <a:prstClr val="white"/>
                </a:solidFill>
                <a:latin typeface="Assistant"/>
                <a:cs typeface="Assistant"/>
              </a:rPr>
              <a:t>מחפש עם לקות ראייה</a:t>
            </a:r>
            <a:endParaRPr lang="he-IL" b="1" dirty="0">
              <a:solidFill>
                <a:srgbClr val="FFFFFF"/>
              </a:solidFill>
            </a:endParaRPr>
          </a:p>
        </p:txBody>
      </p:sp>
      <p:sp>
        <p:nvSpPr>
          <p:cNvPr id="13" name="מלבן: פינות אלכסוניות מעוגלות 12">
            <a:extLst>
              <a:ext uri="{FF2B5EF4-FFF2-40B4-BE49-F238E27FC236}">
                <a16:creationId xmlns:a16="http://schemas.microsoft.com/office/drawing/2014/main" id="{30DC6D5F-6677-4D59-AA95-3BB4CF6B0CFC}"/>
              </a:ext>
            </a:extLst>
          </p:cNvPr>
          <p:cNvSpPr/>
          <p:nvPr/>
        </p:nvSpPr>
        <p:spPr>
          <a:xfrm>
            <a:off x="10351920" y="1099060"/>
            <a:ext cx="1290872" cy="525124"/>
          </a:xfrm>
          <a:prstGeom prst="round2DiagRect">
            <a:avLst/>
          </a:prstGeom>
          <a:solidFill>
            <a:srgbClr val="017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>
                <a:solidFill>
                  <a:prstClr val="white"/>
                </a:solidFill>
                <a:latin typeface="Assistant"/>
                <a:cs typeface="Assistant"/>
              </a:rPr>
              <a:t>קריטריון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98FD86-F7D2-496E-B008-5ED900A3B360}"/>
              </a:ext>
            </a:extLst>
          </p:cNvPr>
          <p:cNvSpPr txBox="1"/>
          <p:nvPr/>
        </p:nvSpPr>
        <p:spPr>
          <a:xfrm>
            <a:off x="258945" y="4776636"/>
            <a:ext cx="2249908" cy="95985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6603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עץ, חוץ, דשא, אדם&#10;&#10;התיאור נוצר באופן אוטומטי">
            <a:extLst>
              <a:ext uri="{FF2B5EF4-FFF2-40B4-BE49-F238E27FC236}">
                <a16:creationId xmlns:a16="http://schemas.microsoft.com/office/drawing/2014/main" id="{9825B12B-5737-49E6-8062-B681722E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/>
          <a:stretch/>
        </p:blipFill>
        <p:spPr>
          <a:xfrm>
            <a:off x="-1" y="0"/>
            <a:ext cx="2675739" cy="68579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3" name="מציין מיקום תוכן 3">
            <a:extLst>
              <a:ext uri="{FF2B5EF4-FFF2-40B4-BE49-F238E27FC236}">
                <a16:creationId xmlns:a16="http://schemas.microsoft.com/office/drawing/2014/main" id="{93F9C9C5-5B8A-4172-BDEA-1FDDE18D1B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1277197"/>
              </p:ext>
            </p:extLst>
          </p:nvPr>
        </p:nvGraphicFramePr>
        <p:xfrm>
          <a:off x="3234148" y="2243092"/>
          <a:ext cx="8351394" cy="2746276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1218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3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9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3318">
                <a:tc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  <a:p>
                      <a:pPr algn="ctr" rtl="1"/>
                      <a:r>
                        <a:rPr lang="he-IL" sz="1600" b="1" dirty="0">
                          <a:solidFill>
                            <a:srgbClr val="017838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 </a:t>
                      </a:r>
                    </a:p>
                    <a:p>
                      <a:pPr algn="ctr" rtl="1"/>
                      <a:endParaRPr lang="he-IL" sz="1600" b="1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  <a:p>
                      <a:pPr algn="ctr" rtl="1"/>
                      <a:endParaRPr lang="he-IL" sz="1600" b="1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  <a:p>
                      <a:pPr algn="ctr" rtl="1"/>
                      <a:r>
                        <a:rPr lang="he-IL" sz="1600" b="1" dirty="0">
                          <a:solidFill>
                            <a:srgbClr val="017838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תהליך רגשי 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ct val="150000"/>
                        </a:lnSpc>
                      </a:pPr>
                      <a:r>
                        <a:rPr lang="he-IL" sz="1800" b="0" i="0" dirty="0">
                          <a:solidFill>
                            <a:srgbClr val="000000"/>
                          </a:solidFill>
                          <a:effectLst/>
                          <a:cs typeface="+mn-cs"/>
                        </a:rPr>
                        <a:t>אין חשש מהידרדרות</a:t>
                      </a:r>
                      <a:r>
                        <a:rPr lang="he-IL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+mn-cs"/>
                        </a:rPr>
                        <a:t>​</a:t>
                      </a:r>
                      <a:endParaRPr lang="he-IL" sz="1800" b="0" i="0" dirty="0">
                        <a:solidFill>
                          <a:srgbClr val="000000"/>
                        </a:solidFill>
                        <a:effectLst/>
                        <a:cs typeface="+mn-cs"/>
                      </a:endParaRPr>
                    </a:p>
                    <a:p>
                      <a:pPr algn="ctr" rtl="1" fontAlgn="base">
                        <a:lnSpc>
                          <a:spcPct val="150000"/>
                        </a:lnSpc>
                      </a:pPr>
                      <a:r>
                        <a:rPr lang="he-IL" sz="1800" b="0" i="0" dirty="0">
                          <a:solidFill>
                            <a:srgbClr val="000000"/>
                          </a:solidFill>
                          <a:effectLst/>
                          <a:cs typeface="+mn-cs"/>
                        </a:rPr>
                        <a:t>ההתמודדות תלויה בהתייחסות הסביבה - קושי בקבלת המגבלה. </a:t>
                      </a:r>
                      <a:r>
                        <a:rPr lang="he-IL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+mn-cs"/>
                        </a:rPr>
                        <a:t>​</a:t>
                      </a:r>
                      <a:endParaRPr lang="he-IL" sz="1800" b="0" i="0" dirty="0">
                        <a:solidFill>
                          <a:srgbClr val="000000"/>
                        </a:solidFill>
                        <a:effectLst/>
                        <a:cs typeface="+mn-cs"/>
                      </a:endParaRPr>
                    </a:p>
                    <a:p>
                      <a:pPr algn="ctr" rtl="1" fontAlgn="base">
                        <a:lnSpc>
                          <a:spcPct val="150000"/>
                        </a:lnSpc>
                      </a:pPr>
                      <a:r>
                        <a:rPr lang="he-IL" sz="1800" b="0" i="0" dirty="0">
                          <a:solidFill>
                            <a:srgbClr val="000000"/>
                          </a:solidFill>
                          <a:effectLst/>
                          <a:cs typeface="+mn-cs"/>
                        </a:rPr>
                        <a:t>תלוי בהתנהגויות נלוות </a:t>
                      </a:r>
                    </a:p>
                    <a:p>
                      <a:pPr algn="ctr" rtl="1" fontAlgn="base">
                        <a:lnSpc>
                          <a:spcPct val="150000"/>
                        </a:lnSpc>
                      </a:pPr>
                      <a:r>
                        <a:rPr lang="he-IL" sz="1800" b="0" i="0" dirty="0">
                          <a:solidFill>
                            <a:srgbClr val="000000"/>
                          </a:solidFill>
                          <a:effectLst/>
                          <a:cs typeface="+mn-cs"/>
                        </a:rPr>
                        <a:t>(</a:t>
                      </a:r>
                      <a:r>
                        <a:rPr lang="he-IL" sz="1800" b="0" i="0" dirty="0" err="1">
                          <a:solidFill>
                            <a:srgbClr val="000000"/>
                          </a:solidFill>
                          <a:effectLst/>
                          <a:cs typeface="+mn-cs"/>
                        </a:rPr>
                        <a:t>מניוריזם</a:t>
                      </a:r>
                      <a:r>
                        <a:rPr lang="he-IL" sz="1800" b="0" i="0" dirty="0">
                          <a:solidFill>
                            <a:srgbClr val="000000"/>
                          </a:solidFill>
                          <a:effectLst/>
                          <a:cs typeface="+mn-cs"/>
                        </a:rPr>
                        <a:t>, נעיצת אצבעות)</a:t>
                      </a:r>
                      <a:r>
                        <a:rPr lang="he-IL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+mn-cs"/>
                        </a:rPr>
                        <a:t>​</a:t>
                      </a:r>
                      <a:endParaRPr lang="he-IL" sz="1800" b="0" i="0" dirty="0">
                        <a:solidFill>
                          <a:srgbClr val="000000"/>
                        </a:solidFill>
                        <a:effectLst/>
                        <a:cs typeface="+mn-cs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fontAlgn="base" latinLnBrk="0" hangingPunct="1">
                        <a:lnSpc>
                          <a:spcPct val="150000"/>
                        </a:lnSpc>
                      </a:pPr>
                      <a:endParaRPr lang="he-IL" sz="1800" b="0" i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1" eaLnBrk="1" fontAlgn="base" latinLnBrk="0" hangingPunct="1">
                        <a:lnSpc>
                          <a:spcPct val="150000"/>
                        </a:lnSpc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​חשש מהידרדרות​</a:t>
                      </a:r>
                    </a:p>
                    <a:p>
                      <a:pPr marL="0" algn="ctr" defTabSz="914400" rtl="1" eaLnBrk="1" fontAlgn="base" latinLnBrk="0" hangingPunct="1">
                        <a:lnSpc>
                          <a:spcPct val="150000"/>
                        </a:lnSpc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ההתמודדות תלויה בתמיכת הסביבה מגיל הילדות – קושי בקבלת המגבלה.​</a:t>
                      </a:r>
                    </a:p>
                    <a:p>
                      <a:pPr marL="0" algn="ctr" defTabSz="914400" rtl="1" eaLnBrk="1" fontAlgn="base" latinLnBrk="0" hangingPunct="1">
                        <a:lnSpc>
                          <a:spcPct val="150000"/>
                        </a:lnSpc>
                      </a:pPr>
                      <a:endParaRPr lang="he-IL" sz="1800" b="0" i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318">
                <a:tc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  <a:p>
                      <a:pPr algn="ctr" rtl="1"/>
                      <a:r>
                        <a:rPr lang="he-IL" sz="1600" b="1" dirty="0" err="1">
                          <a:solidFill>
                            <a:srgbClr val="017838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אובדנים</a:t>
                      </a:r>
                      <a:endParaRPr lang="he-IL" sz="1600" b="1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1" eaLnBrk="1" fontAlgn="base" latinLnBrk="0" hangingPunct="1"/>
                      <a:endParaRPr lang="he-IL" sz="1800" b="0" i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1" eaLnBrk="1" fontAlgn="base" latinLnBrk="0" hangingPunct="1"/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לרוב אובדן מסגרת קבועה במעבר מלימודים לתעסוקה​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1" eaLnBrk="1" fontAlgn="base" latinLnBrk="0" hangingPunct="1">
                        <a:lnSpc>
                          <a:spcPct val="150000"/>
                        </a:lnSpc>
                      </a:pPr>
                      <a:endParaRPr lang="he-IL" sz="1800" b="0" kern="1200" baseline="0" dirty="0">
                        <a:solidFill>
                          <a:schemeClr val="dk1"/>
                        </a:solidFill>
                        <a:latin typeface="Assistant" panose="00000500000000000000" pitchFamily="2" charset="-79"/>
                        <a:ea typeface="+mn-ea"/>
                        <a:cs typeface="Assistant" panose="00000500000000000000" pitchFamily="2" charset="-79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7700731"/>
                  </a:ext>
                </a:extLst>
              </a:tr>
            </a:tbl>
          </a:graphicData>
        </a:graphic>
      </p:graphicFrame>
      <p:pic>
        <p:nvPicPr>
          <p:cNvPr id="6" name="תמונה 5">
            <a:extLst>
              <a:ext uri="{FF2B5EF4-FFF2-40B4-BE49-F238E27FC236}">
                <a16:creationId xmlns:a16="http://schemas.microsoft.com/office/drawing/2014/main" id="{D27C18A6-0511-4EE8-A10A-4D3A77AB59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95533" l="5460" r="94253">
                        <a14:foregroundMark x1="63218" y1="5498" x2="63218" y2="5498"/>
                        <a14:foregroundMark x1="37356" y1="4467" x2="37356" y2="4467"/>
                        <a14:foregroundMark x1="59770" y1="2405" x2="59770" y2="2405"/>
                        <a14:foregroundMark x1="75575" y1="61856" x2="75575" y2="61856"/>
                        <a14:foregroundMark x1="83908" y1="62887" x2="83908" y2="62887"/>
                        <a14:foregroundMark x1="90805" y1="79381" x2="90805" y2="79381"/>
                        <a14:foregroundMark x1="65517" y1="73540" x2="65517" y2="73540"/>
                        <a14:foregroundMark x1="94253" y1="76632" x2="94253" y2="76632"/>
                        <a14:foregroundMark x1="54310" y1="71134" x2="54310" y2="71134"/>
                        <a14:foregroundMark x1="29885" y1="71134" x2="29885" y2="71134"/>
                        <a14:foregroundMark x1="19540" y1="70790" x2="19540" y2="70790"/>
                        <a14:foregroundMark x1="12931" y1="71134" x2="12931" y2="71134"/>
                        <a14:foregroundMark x1="5747" y1="61856" x2="5747" y2="61856"/>
                        <a14:foregroundMark x1="82759" y1="95189" x2="82759" y2="95189"/>
                        <a14:foregroundMark x1="82471" y1="89347" x2="82471" y2="89347"/>
                        <a14:foregroundMark x1="79885" y1="89347" x2="79885" y2="89347"/>
                        <a14:foregroundMark x1="73851" y1="89347" x2="73851" y2="89347"/>
                        <a14:foregroundMark x1="82759" y1="95189" x2="82759" y2="95189"/>
                        <a14:foregroundMark x1="83333" y1="95533" x2="83333" y2="95533"/>
                        <a14:foregroundMark x1="72126" y1="90722" x2="72126" y2="90722"/>
                        <a14:foregroundMark x1="61494" y1="89691" x2="61494" y2="89691"/>
                        <a14:foregroundMark x1="54310" y1="90034" x2="54310" y2="90034"/>
                        <a14:foregroundMark x1="56609" y1="91065" x2="56609" y2="91065"/>
                        <a14:foregroundMark x1="47701" y1="93127" x2="47701" y2="93127"/>
                        <a14:foregroundMark x1="42816" y1="89347" x2="42816" y2="89347"/>
                        <a14:foregroundMark x1="36782" y1="91065" x2="36782" y2="91065"/>
                        <a14:foregroundMark x1="29310" y1="88660" x2="29310" y2="88660"/>
                        <a14:foregroundMark x1="26437" y1="94845" x2="26437" y2="94845"/>
                        <a14:foregroundMark x1="20977" y1="92096" x2="20977" y2="92096"/>
                        <a14:foregroundMark x1="15517" y1="89691" x2="15517" y2="89691"/>
                        <a14:foregroundMark x1="12644" y1="91065" x2="12644" y2="91065"/>
                        <a14:backgroundMark x1="56322" y1="29210" x2="56322" y2="29210"/>
                        <a14:backgroundMark x1="54023" y1="12371" x2="54023" y2="12371"/>
                        <a14:backgroundMark x1="57471" y1="15808" x2="57471" y2="15808"/>
                        <a14:backgroundMark x1="20977" y1="74570" x2="20977" y2="74570"/>
                        <a14:backgroundMark x1="83333" y1="96564" x2="83333" y2="96564"/>
                        <a14:backgroundMark x1="83333" y1="96564" x2="83333" y2="96564"/>
                        <a14:backgroundMark x1="83333" y1="96564" x2="83333" y2="96564"/>
                        <a14:backgroundMark x1="82759" y1="95876" x2="82759" y2="95876"/>
                        <a14:backgroundMark x1="83908" y1="96220" x2="83908" y2="96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0" y="5745080"/>
            <a:ext cx="1104344" cy="922429"/>
          </a:xfrm>
          <a:prstGeom prst="rect">
            <a:avLst/>
          </a:prstGeom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id="{D4D5DE63-3F8F-4AF8-8E7F-55903BD3DF35}"/>
              </a:ext>
            </a:extLst>
          </p:cNvPr>
          <p:cNvSpPr/>
          <p:nvPr/>
        </p:nvSpPr>
        <p:spPr>
          <a:xfrm>
            <a:off x="1494047" y="6463126"/>
            <a:ext cx="259082" cy="25908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9" name="מציין מיקום של מספר שקופית 5">
            <a:extLst>
              <a:ext uri="{FF2B5EF4-FFF2-40B4-BE49-F238E27FC236}">
                <a16:creationId xmlns:a16="http://schemas.microsoft.com/office/drawing/2014/main" id="{FEEB1643-FF97-4E25-B566-6C9FBB7ABFFC}"/>
              </a:ext>
            </a:extLst>
          </p:cNvPr>
          <p:cNvSpPr txBox="1">
            <a:spLocks/>
          </p:cNvSpPr>
          <p:nvPr/>
        </p:nvSpPr>
        <p:spPr>
          <a:xfrm>
            <a:off x="1359921" y="6480299"/>
            <a:ext cx="514306" cy="242719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marL="0" algn="ctr" defTabSz="914400" rtl="1" eaLnBrk="1" latinLnBrk="0" hangingPunct="1">
              <a:defRPr sz="1000" kern="1200">
                <a:solidFill>
                  <a:srgbClr val="24A7A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21818-CD42-49C8-A5FC-1DD113769CF2}" type="slidenum">
              <a:rPr kumimoji="0" lang="he-IL" sz="900" b="0" i="0" u="none" strike="noStrike" kern="1200" cap="none" spc="0" normalizeH="0" baseline="0" noProof="0" smtClean="0">
                <a:ln>
                  <a:noFill/>
                </a:ln>
                <a:solidFill>
                  <a:srgbClr val="706F6F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he-IL" sz="900" b="0" i="0" u="none" strike="noStrike" kern="1200" cap="none" spc="0" normalizeH="0" baseline="0" noProof="0" dirty="0">
              <a:ln>
                <a:noFill/>
              </a:ln>
              <a:solidFill>
                <a:srgbClr val="706F6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BEB78F6A-79E9-4358-913F-1ADF3D1B3243}"/>
              </a:ext>
            </a:extLst>
          </p:cNvPr>
          <p:cNvCxnSpPr>
            <a:cxnSpLocks/>
          </p:cNvCxnSpPr>
          <p:nvPr/>
        </p:nvCxnSpPr>
        <p:spPr>
          <a:xfrm>
            <a:off x="0" y="6721475"/>
            <a:ext cx="1973843" cy="0"/>
          </a:xfrm>
          <a:prstGeom prst="line">
            <a:avLst/>
          </a:prstGeom>
          <a:ln w="28575">
            <a:gradFill flip="none" rotWithShape="1">
              <a:gsLst>
                <a:gs pos="11000">
                  <a:srgbClr val="6F6E6E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מלבן: פינות אלכסוניות מעוגלות 10">
            <a:extLst>
              <a:ext uri="{FF2B5EF4-FFF2-40B4-BE49-F238E27FC236}">
                <a16:creationId xmlns:a16="http://schemas.microsoft.com/office/drawing/2014/main" id="{F97BF48D-71CB-4523-BFC4-8373F6480362}"/>
              </a:ext>
            </a:extLst>
          </p:cNvPr>
          <p:cNvSpPr/>
          <p:nvPr/>
        </p:nvSpPr>
        <p:spPr>
          <a:xfrm>
            <a:off x="6830396" y="1608446"/>
            <a:ext cx="2609576" cy="525124"/>
          </a:xfrm>
          <a:prstGeom prst="round2DiagRect">
            <a:avLst/>
          </a:prstGeom>
          <a:solidFill>
            <a:srgbClr val="017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עיוורון מלא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12" name="מלבן: פינות אלכסוניות מעוגלות 11">
            <a:extLst>
              <a:ext uri="{FF2B5EF4-FFF2-40B4-BE49-F238E27FC236}">
                <a16:creationId xmlns:a16="http://schemas.microsoft.com/office/drawing/2014/main" id="{3BF0A711-394A-46EE-BA9B-F09168F85933}"/>
              </a:ext>
            </a:extLst>
          </p:cNvPr>
          <p:cNvSpPr/>
          <p:nvPr/>
        </p:nvSpPr>
        <p:spPr>
          <a:xfrm>
            <a:off x="3486424" y="1608446"/>
            <a:ext cx="2609576" cy="525124"/>
          </a:xfrm>
          <a:prstGeom prst="round2DiagRect">
            <a:avLst/>
          </a:prstGeom>
          <a:solidFill>
            <a:srgbClr val="017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לקות ראייה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13" name="מלבן: פינות אלכסוניות מעוגלות 12">
            <a:extLst>
              <a:ext uri="{FF2B5EF4-FFF2-40B4-BE49-F238E27FC236}">
                <a16:creationId xmlns:a16="http://schemas.microsoft.com/office/drawing/2014/main" id="{30DC6D5F-6677-4D59-AA95-3BB4CF6B0CFC}"/>
              </a:ext>
            </a:extLst>
          </p:cNvPr>
          <p:cNvSpPr/>
          <p:nvPr/>
        </p:nvSpPr>
        <p:spPr>
          <a:xfrm>
            <a:off x="10250658" y="1625756"/>
            <a:ext cx="1290872" cy="525124"/>
          </a:xfrm>
          <a:prstGeom prst="round2DiagRect">
            <a:avLst/>
          </a:prstGeom>
          <a:solidFill>
            <a:srgbClr val="017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קריטריון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14" name="מציין מיקום טקסט 6">
            <a:extLst>
              <a:ext uri="{FF2B5EF4-FFF2-40B4-BE49-F238E27FC236}">
                <a16:creationId xmlns:a16="http://schemas.microsoft.com/office/drawing/2014/main" id="{5AA5E64C-3507-4A59-8960-ECD06FDBF0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51787" y="531639"/>
            <a:ext cx="6800133" cy="749300"/>
          </a:xfrm>
        </p:spPr>
        <p:txBody>
          <a:bodyPr/>
          <a:lstStyle/>
          <a:p>
            <a:pPr algn="ctr"/>
            <a:r>
              <a:rPr lang="he-IL" sz="3200" u="sng" dirty="0">
                <a:solidFill>
                  <a:schemeClr val="tx1"/>
                </a:solidFill>
                <a:latin typeface="Corbel" panose="020B0503020204020204" pitchFamily="34" charset="0"/>
              </a:rPr>
              <a:t>מחפש עבודה</a:t>
            </a:r>
            <a:endParaRPr lang="en-US" sz="32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/>
            <a:r>
              <a:rPr lang="he-IL" sz="2000" dirty="0">
                <a:solidFill>
                  <a:srgbClr val="017838"/>
                </a:solidFill>
                <a:latin typeface="Corbel" panose="020B0503020204020204" pitchFamily="34" charset="0"/>
              </a:rPr>
              <a:t>מאפיינים והשפעתם על פיתוח קריירה/עיסוק </a:t>
            </a:r>
            <a:endParaRPr lang="en-US" sz="2000" dirty="0">
              <a:solidFill>
                <a:srgbClr val="0178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9825B12B-5737-49E6-8062-B681722E8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91" y="1272226"/>
            <a:ext cx="3799839" cy="4594423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3" name="מציין מיקום תוכן 3">
            <a:extLst>
              <a:ext uri="{FF2B5EF4-FFF2-40B4-BE49-F238E27FC236}">
                <a16:creationId xmlns:a16="http://schemas.microsoft.com/office/drawing/2014/main" id="{93F9C9C5-5B8A-4172-BDEA-1FDDE18D1B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107824"/>
              </p:ext>
            </p:extLst>
          </p:nvPr>
        </p:nvGraphicFramePr>
        <p:xfrm>
          <a:off x="3333764" y="2416774"/>
          <a:ext cx="8505106" cy="4304701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1188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1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2267">
                <a:tc>
                  <a:txBody>
                    <a:bodyPr/>
                    <a:lstStyle/>
                    <a:p>
                      <a:endParaRPr lang="he-IL" sz="1600" b="1" kern="1200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ea typeface="+mn-ea"/>
                        <a:cs typeface="Assistant" panose="00000500000000000000" pitchFamily="2" charset="-79"/>
                      </a:endParaRPr>
                    </a:p>
                    <a:p>
                      <a:pPr algn="ctr"/>
                      <a:endParaRPr lang="he-IL" sz="1600" b="1" kern="1200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ea typeface="+mn-ea"/>
                        <a:cs typeface="Assistant" panose="00000500000000000000" pitchFamily="2" charset="-79"/>
                      </a:endParaRPr>
                    </a:p>
                    <a:p>
                      <a:pPr algn="ctr"/>
                      <a:r>
                        <a:rPr lang="he-IL" sz="1600" b="1" kern="1200" dirty="0">
                          <a:solidFill>
                            <a:srgbClr val="017838"/>
                          </a:solidFill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תפקוד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1" eaLnBrk="1" fontAlgn="base" latinLnBrk="0" hangingPunct="1">
                        <a:lnSpc>
                          <a:spcPct val="150000"/>
                        </a:lnSpc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מחייב התאמת עמדת עבודה :</a:t>
                      </a:r>
                      <a:r>
                        <a:rPr lang="en-US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he-IL" sz="1800" b="0" i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1" eaLnBrk="1" fontAlgn="base" latinLnBrk="0" hangingPunct="1">
                        <a:lnSpc>
                          <a:spcPct val="150000"/>
                        </a:lnSpc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נזקק לעבודה עם תוכנות קוליות על מנת להיות עצמאי בשימוש במחשב/טלפון​</a:t>
                      </a:r>
                    </a:p>
                    <a:p>
                      <a:pPr marL="0" algn="ctr" defTabSz="914400" rtl="1" eaLnBrk="1" fontAlgn="base" latinLnBrk="0" hangingPunct="1">
                        <a:lnSpc>
                          <a:spcPct val="150000"/>
                        </a:lnSpc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שאלת נגישות התוכנות בעבודה</a:t>
                      </a:r>
                    </a:p>
                    <a:p>
                      <a:pPr marL="0" algn="ctr" defTabSz="914400" rtl="1" eaLnBrk="1" fontAlgn="base" latinLnBrk="0" hangingPunct="1">
                        <a:lnSpc>
                          <a:spcPct val="150000"/>
                        </a:lnSpc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מחייב הכשרה ורכישת מיומנויות הפעלה עמדת עבודה נגישה</a:t>
                      </a:r>
                      <a:endParaRPr lang="he-IL" dirty="0"/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e-IL" dirty="0"/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6547">
                <a:tc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  <a:p>
                      <a:pPr algn="ctr" rtl="1"/>
                      <a:r>
                        <a:rPr lang="he-IL" sz="1600" b="1" dirty="0" err="1">
                          <a:solidFill>
                            <a:srgbClr val="017838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אובדנים</a:t>
                      </a:r>
                      <a:endParaRPr lang="he-IL" sz="1600" b="1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1" eaLnBrk="1" fontAlgn="base" latinLnBrk="0" hangingPunct="1">
                        <a:lnSpc>
                          <a:spcPct val="150000"/>
                        </a:lnSpc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​אובדן עצמאות –לפחות בהתחלה</a:t>
                      </a:r>
                    </a:p>
                    <a:p>
                      <a:pPr marL="0" algn="ctr" defTabSz="914400" rtl="1" eaLnBrk="1" fontAlgn="base" latinLnBrk="0" hangingPunct="1">
                        <a:lnSpc>
                          <a:spcPct val="150000"/>
                        </a:lnSpc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אובדן מקום עבודה – פעמים רבות בשל חוסר מודעות של מקום העבודה/העובד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800" b="0" i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3452">
                <a:tc>
                  <a:txBody>
                    <a:bodyPr/>
                    <a:lstStyle/>
                    <a:p>
                      <a:pPr algn="ctr" rtl="1"/>
                      <a:endParaRPr lang="he-IL" sz="1600" b="1" u="none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  <a:p>
                      <a:pPr algn="ctr" rtl="1"/>
                      <a:r>
                        <a:rPr lang="he-IL" sz="1600" b="1" u="none" dirty="0">
                          <a:solidFill>
                            <a:srgbClr val="017838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תהליך רגשי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אובדן זהות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תהליך עיבוד משמעותי אבל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אין חשש מהידרדרות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חשש מהידרדרות מצב הראייה,  חוסר וודאות, הסתרה, הכחשה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6370414"/>
                  </a:ext>
                </a:extLst>
              </a:tr>
            </a:tbl>
          </a:graphicData>
        </a:graphic>
      </p:graphicFrame>
      <p:pic>
        <p:nvPicPr>
          <p:cNvPr id="6" name="תמונה 5">
            <a:extLst>
              <a:ext uri="{FF2B5EF4-FFF2-40B4-BE49-F238E27FC236}">
                <a16:creationId xmlns:a16="http://schemas.microsoft.com/office/drawing/2014/main" id="{D27C18A6-0511-4EE8-A10A-4D3A77AB59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95533" l="5460" r="94253">
                        <a14:foregroundMark x1="63218" y1="5498" x2="63218" y2="5498"/>
                        <a14:foregroundMark x1="37356" y1="4467" x2="37356" y2="4467"/>
                        <a14:foregroundMark x1="59770" y1="2405" x2="59770" y2="2405"/>
                        <a14:foregroundMark x1="75575" y1="61856" x2="75575" y2="61856"/>
                        <a14:foregroundMark x1="83908" y1="62887" x2="83908" y2="62887"/>
                        <a14:foregroundMark x1="90805" y1="79381" x2="90805" y2="79381"/>
                        <a14:foregroundMark x1="65517" y1="73540" x2="65517" y2="73540"/>
                        <a14:foregroundMark x1="94253" y1="76632" x2="94253" y2="76632"/>
                        <a14:foregroundMark x1="54310" y1="71134" x2="54310" y2="71134"/>
                        <a14:foregroundMark x1="29885" y1="71134" x2="29885" y2="71134"/>
                        <a14:foregroundMark x1="19540" y1="70790" x2="19540" y2="70790"/>
                        <a14:foregroundMark x1="12931" y1="71134" x2="12931" y2="71134"/>
                        <a14:foregroundMark x1="5747" y1="61856" x2="5747" y2="61856"/>
                        <a14:foregroundMark x1="82759" y1="95189" x2="82759" y2="95189"/>
                        <a14:foregroundMark x1="82471" y1="89347" x2="82471" y2="89347"/>
                        <a14:foregroundMark x1="79885" y1="89347" x2="79885" y2="89347"/>
                        <a14:foregroundMark x1="73851" y1="89347" x2="73851" y2="89347"/>
                        <a14:foregroundMark x1="82759" y1="95189" x2="82759" y2="95189"/>
                        <a14:foregroundMark x1="83333" y1="95533" x2="83333" y2="95533"/>
                        <a14:foregroundMark x1="72126" y1="90722" x2="72126" y2="90722"/>
                        <a14:foregroundMark x1="61494" y1="89691" x2="61494" y2="89691"/>
                        <a14:foregroundMark x1="54310" y1="90034" x2="54310" y2="90034"/>
                        <a14:foregroundMark x1="56609" y1="91065" x2="56609" y2="91065"/>
                        <a14:foregroundMark x1="47701" y1="93127" x2="47701" y2="93127"/>
                        <a14:foregroundMark x1="42816" y1="89347" x2="42816" y2="89347"/>
                        <a14:foregroundMark x1="36782" y1="91065" x2="36782" y2="91065"/>
                        <a14:foregroundMark x1="29310" y1="88660" x2="29310" y2="88660"/>
                        <a14:foregroundMark x1="26437" y1="94845" x2="26437" y2="94845"/>
                        <a14:foregroundMark x1="20977" y1="92096" x2="20977" y2="92096"/>
                        <a14:foregroundMark x1="15517" y1="89691" x2="15517" y2="89691"/>
                        <a14:foregroundMark x1="12644" y1="91065" x2="12644" y2="91065"/>
                        <a14:backgroundMark x1="56322" y1="29210" x2="56322" y2="29210"/>
                        <a14:backgroundMark x1="54023" y1="12371" x2="54023" y2="12371"/>
                        <a14:backgroundMark x1="57471" y1="15808" x2="57471" y2="15808"/>
                        <a14:backgroundMark x1="20977" y1="74570" x2="20977" y2="74570"/>
                        <a14:backgroundMark x1="83333" y1="96564" x2="83333" y2="96564"/>
                        <a14:backgroundMark x1="83333" y1="96564" x2="83333" y2="96564"/>
                        <a14:backgroundMark x1="83333" y1="96564" x2="83333" y2="96564"/>
                        <a14:backgroundMark x1="82759" y1="95876" x2="82759" y2="95876"/>
                        <a14:backgroundMark x1="83908" y1="96220" x2="83908" y2="96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0" y="5745080"/>
            <a:ext cx="1104344" cy="922429"/>
          </a:xfrm>
          <a:prstGeom prst="rect">
            <a:avLst/>
          </a:prstGeom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id="{D4D5DE63-3F8F-4AF8-8E7F-55903BD3DF35}"/>
              </a:ext>
            </a:extLst>
          </p:cNvPr>
          <p:cNvSpPr/>
          <p:nvPr/>
        </p:nvSpPr>
        <p:spPr>
          <a:xfrm>
            <a:off x="1494047" y="6463126"/>
            <a:ext cx="259082" cy="25908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9" name="מציין מיקום של מספר שקופית 5">
            <a:extLst>
              <a:ext uri="{FF2B5EF4-FFF2-40B4-BE49-F238E27FC236}">
                <a16:creationId xmlns:a16="http://schemas.microsoft.com/office/drawing/2014/main" id="{FEEB1643-FF97-4E25-B566-6C9FBB7ABFFC}"/>
              </a:ext>
            </a:extLst>
          </p:cNvPr>
          <p:cNvSpPr txBox="1">
            <a:spLocks/>
          </p:cNvSpPr>
          <p:nvPr/>
        </p:nvSpPr>
        <p:spPr>
          <a:xfrm>
            <a:off x="1359921" y="6480299"/>
            <a:ext cx="514306" cy="242719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marL="0" algn="ctr" defTabSz="914400" rtl="1" eaLnBrk="1" latinLnBrk="0" hangingPunct="1">
              <a:defRPr sz="1000" kern="1200">
                <a:solidFill>
                  <a:srgbClr val="24A7A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21818-CD42-49C8-A5FC-1DD113769CF2}" type="slidenum">
              <a:rPr kumimoji="0" lang="he-IL" sz="900" b="0" i="0" u="none" strike="noStrike" kern="1200" cap="none" spc="0" normalizeH="0" baseline="0" noProof="0" smtClean="0">
                <a:ln>
                  <a:noFill/>
                </a:ln>
                <a:solidFill>
                  <a:srgbClr val="706F6F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e-IL" sz="900" b="0" i="0" u="none" strike="noStrike" kern="1200" cap="none" spc="0" normalizeH="0" baseline="0" noProof="0" dirty="0">
              <a:ln>
                <a:noFill/>
              </a:ln>
              <a:solidFill>
                <a:srgbClr val="706F6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BEB78F6A-79E9-4358-913F-1ADF3D1B3243}"/>
              </a:ext>
            </a:extLst>
          </p:cNvPr>
          <p:cNvCxnSpPr>
            <a:cxnSpLocks/>
          </p:cNvCxnSpPr>
          <p:nvPr/>
        </p:nvCxnSpPr>
        <p:spPr>
          <a:xfrm>
            <a:off x="0" y="6721475"/>
            <a:ext cx="1973843" cy="0"/>
          </a:xfrm>
          <a:prstGeom prst="line">
            <a:avLst/>
          </a:prstGeom>
          <a:ln w="28575">
            <a:gradFill flip="none" rotWithShape="1">
              <a:gsLst>
                <a:gs pos="11000">
                  <a:srgbClr val="6F6E6E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: פינות אלכסוניות מעוגלות 12">
            <a:extLst>
              <a:ext uri="{FF2B5EF4-FFF2-40B4-BE49-F238E27FC236}">
                <a16:creationId xmlns:a16="http://schemas.microsoft.com/office/drawing/2014/main" id="{30DC6D5F-6677-4D59-AA95-3BB4CF6B0CFC}"/>
              </a:ext>
            </a:extLst>
          </p:cNvPr>
          <p:cNvSpPr/>
          <p:nvPr/>
        </p:nvSpPr>
        <p:spPr>
          <a:xfrm>
            <a:off x="10547998" y="1808715"/>
            <a:ext cx="1290872" cy="525124"/>
          </a:xfrm>
          <a:prstGeom prst="round2DiagRect">
            <a:avLst/>
          </a:prstGeom>
          <a:solidFill>
            <a:srgbClr val="017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>
                <a:solidFill>
                  <a:prstClr val="white"/>
                </a:solidFill>
                <a:latin typeface="Assistant"/>
                <a:cs typeface="Assistant"/>
              </a:rPr>
              <a:t>קריטריון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98FD86-F7D2-496E-B008-5ED900A3B360}"/>
              </a:ext>
            </a:extLst>
          </p:cNvPr>
          <p:cNvSpPr txBox="1"/>
          <p:nvPr/>
        </p:nvSpPr>
        <p:spPr>
          <a:xfrm>
            <a:off x="258945" y="4776636"/>
            <a:ext cx="2249908" cy="95985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15" name="מציין מיקום טקסט 6">
            <a:extLst>
              <a:ext uri="{FF2B5EF4-FFF2-40B4-BE49-F238E27FC236}">
                <a16:creationId xmlns:a16="http://schemas.microsoft.com/office/drawing/2014/main" id="{3E9F7C84-0F26-497B-BD8E-6640012F8F0E}"/>
              </a:ext>
            </a:extLst>
          </p:cNvPr>
          <p:cNvSpPr txBox="1">
            <a:spLocks/>
          </p:cNvSpPr>
          <p:nvPr/>
        </p:nvSpPr>
        <p:spPr>
          <a:xfrm>
            <a:off x="3551787" y="531639"/>
            <a:ext cx="6800133" cy="749300"/>
          </a:xfrm>
          <a:prstGeom prst="rect">
            <a:avLst/>
          </a:prstGeom>
        </p:spPr>
        <p:txBody>
          <a:bodyPr anchor="ctr"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3200" dirty="0">
                <a:solidFill>
                  <a:schemeClr val="tx1"/>
                </a:solidFill>
                <a:latin typeface="Corbel" panose="020B0503020204020204" pitchFamily="34" charset="0"/>
              </a:rPr>
              <a:t>עובד </a:t>
            </a:r>
            <a:r>
              <a:rPr lang="he-IL" sz="3200" u="sng" dirty="0">
                <a:solidFill>
                  <a:schemeClr val="tx1"/>
                </a:solidFill>
                <a:latin typeface="Corbel" panose="020B0503020204020204" pitchFamily="34" charset="0"/>
              </a:rPr>
              <a:t>מאבד ראייה</a:t>
            </a:r>
            <a:endParaRPr lang="en-US" sz="3200" u="sng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/>
            <a:r>
              <a:rPr lang="he-IL" sz="2000" dirty="0">
                <a:solidFill>
                  <a:srgbClr val="017838"/>
                </a:solidFill>
                <a:latin typeface="Corbel" panose="020B0503020204020204" pitchFamily="34" charset="0"/>
              </a:rPr>
              <a:t>מאפיינים והשפעתם על פיתוח קריירה/עיסוק </a:t>
            </a:r>
            <a:endParaRPr lang="en-US" sz="2000" dirty="0">
              <a:solidFill>
                <a:srgbClr val="017838"/>
              </a:solidFill>
            </a:endParaRPr>
          </a:p>
        </p:txBody>
      </p:sp>
      <p:sp>
        <p:nvSpPr>
          <p:cNvPr id="16" name="מלבן: פינות אלכסוניות מעוגלות 15">
            <a:extLst>
              <a:ext uri="{FF2B5EF4-FFF2-40B4-BE49-F238E27FC236}">
                <a16:creationId xmlns:a16="http://schemas.microsoft.com/office/drawing/2014/main" id="{8E1105EB-0412-40C2-A087-6A46C8363F1F}"/>
              </a:ext>
            </a:extLst>
          </p:cNvPr>
          <p:cNvSpPr/>
          <p:nvPr/>
        </p:nvSpPr>
        <p:spPr>
          <a:xfrm>
            <a:off x="7363191" y="1808715"/>
            <a:ext cx="3091165" cy="525124"/>
          </a:xfrm>
          <a:prstGeom prst="round2DiagRect">
            <a:avLst/>
          </a:prstGeom>
          <a:solidFill>
            <a:srgbClr val="017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he-IL" b="1" dirty="0">
                <a:solidFill>
                  <a:prstClr val="white"/>
                </a:solidFill>
                <a:latin typeface="Assistant"/>
                <a:cs typeface="Assistant"/>
              </a:rPr>
              <a:t>עיוורון מלא </a:t>
            </a:r>
            <a:endParaRPr lang="he-IL" b="1" dirty="0">
              <a:solidFill>
                <a:srgbClr val="FFFFFF"/>
              </a:solidFill>
            </a:endParaRPr>
          </a:p>
        </p:txBody>
      </p:sp>
      <p:sp>
        <p:nvSpPr>
          <p:cNvPr id="17" name="מלבן: פינות אלכסוניות מעוגלות 16">
            <a:extLst>
              <a:ext uri="{FF2B5EF4-FFF2-40B4-BE49-F238E27FC236}">
                <a16:creationId xmlns:a16="http://schemas.microsoft.com/office/drawing/2014/main" id="{E0C1988B-D76D-46CD-B003-A3666837170F}"/>
              </a:ext>
            </a:extLst>
          </p:cNvPr>
          <p:cNvSpPr/>
          <p:nvPr/>
        </p:nvSpPr>
        <p:spPr>
          <a:xfrm>
            <a:off x="3976925" y="1779203"/>
            <a:ext cx="2609576" cy="525124"/>
          </a:xfrm>
          <a:prstGeom prst="round2DiagRect">
            <a:avLst/>
          </a:prstGeom>
          <a:solidFill>
            <a:srgbClr val="017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he-IL" b="1" dirty="0">
                <a:solidFill>
                  <a:prstClr val="white"/>
                </a:solidFill>
                <a:latin typeface="Assistant"/>
                <a:cs typeface="Assistant"/>
              </a:rPr>
              <a:t>לקות ראייה </a:t>
            </a:r>
            <a:endParaRPr lang="he-IL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0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>
            <a:extLst>
              <a:ext uri="{FF2B5EF4-FFF2-40B4-BE49-F238E27FC236}">
                <a16:creationId xmlns:a16="http://schemas.microsoft.com/office/drawing/2014/main" id="{D7D568BF-4584-4BA8-97A1-05CA0A81E8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120190" cy="6858001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מלבן: פינות אלכסוניות מעוגלות 23">
            <a:extLst>
              <a:ext uri="{FF2B5EF4-FFF2-40B4-BE49-F238E27FC236}">
                <a16:creationId xmlns:a16="http://schemas.microsoft.com/office/drawing/2014/main" id="{55895148-BF36-41B1-B73D-2F648F660E37}"/>
              </a:ext>
            </a:extLst>
          </p:cNvPr>
          <p:cNvSpPr/>
          <p:nvPr/>
        </p:nvSpPr>
        <p:spPr>
          <a:xfrm rot="16200000">
            <a:off x="-541251" y="706786"/>
            <a:ext cx="1870774" cy="4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D61A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1F497D"/>
              </a:buClr>
              <a:defRPr/>
            </a:pPr>
            <a:r>
              <a:rPr lang="he-IL" sz="2200" dirty="0">
                <a:solidFill>
                  <a:prstClr val="white"/>
                </a:solidFill>
              </a:rPr>
              <a:t>   תעסוקתי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8272" y="113259"/>
            <a:ext cx="11277600" cy="749300"/>
          </a:xfrm>
        </p:spPr>
        <p:txBody>
          <a:bodyPr>
            <a:normAutofit/>
          </a:bodyPr>
          <a:lstStyle/>
          <a:p>
            <a:pPr algn="ctr"/>
            <a:r>
              <a:rPr lang="he-IL" sz="3600" b="1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אתגרים תפקודיים מרכזיים - תעסוקה</a:t>
            </a:r>
            <a:endParaRPr lang="en-US" sz="3600" b="1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18" name="גרפיקה 17" descr="תג עובד עם מילוי מלא">
            <a:extLst>
              <a:ext uri="{FF2B5EF4-FFF2-40B4-BE49-F238E27FC236}">
                <a16:creationId xmlns:a16="http://schemas.microsoft.com/office/drawing/2014/main" id="{243D7570-945E-4097-BCB6-E518B29C2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7" y="1317033"/>
            <a:ext cx="396837" cy="396837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F3241371-7F5C-4D1A-B1FD-7676760EE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2" b="95533" l="5460" r="94253">
                        <a14:foregroundMark x1="63218" y1="5498" x2="63218" y2="5498"/>
                        <a14:foregroundMark x1="37356" y1="4467" x2="37356" y2="4467"/>
                        <a14:foregroundMark x1="59770" y1="2405" x2="59770" y2="2405"/>
                        <a14:foregroundMark x1="75575" y1="61856" x2="75575" y2="61856"/>
                        <a14:foregroundMark x1="83908" y1="62887" x2="83908" y2="62887"/>
                        <a14:foregroundMark x1="90805" y1="79381" x2="90805" y2="79381"/>
                        <a14:foregroundMark x1="65517" y1="73540" x2="65517" y2="73540"/>
                        <a14:foregroundMark x1="94253" y1="76632" x2="94253" y2="76632"/>
                        <a14:foregroundMark x1="54310" y1="71134" x2="54310" y2="71134"/>
                        <a14:foregroundMark x1="29885" y1="71134" x2="29885" y2="71134"/>
                        <a14:foregroundMark x1="19540" y1="70790" x2="19540" y2="70790"/>
                        <a14:foregroundMark x1="12931" y1="71134" x2="12931" y2="71134"/>
                        <a14:foregroundMark x1="5747" y1="61856" x2="5747" y2="61856"/>
                        <a14:foregroundMark x1="82759" y1="95189" x2="82759" y2="95189"/>
                        <a14:foregroundMark x1="82471" y1="89347" x2="82471" y2="89347"/>
                        <a14:foregroundMark x1="79885" y1="89347" x2="79885" y2="89347"/>
                        <a14:foregroundMark x1="73851" y1="89347" x2="73851" y2="89347"/>
                        <a14:foregroundMark x1="82759" y1="95189" x2="82759" y2="95189"/>
                        <a14:foregroundMark x1="83333" y1="95533" x2="83333" y2="95533"/>
                        <a14:foregroundMark x1="72126" y1="90722" x2="72126" y2="90722"/>
                        <a14:foregroundMark x1="61494" y1="89691" x2="61494" y2="89691"/>
                        <a14:foregroundMark x1="54310" y1="90034" x2="54310" y2="90034"/>
                        <a14:foregroundMark x1="56609" y1="91065" x2="56609" y2="91065"/>
                        <a14:foregroundMark x1="47701" y1="93127" x2="47701" y2="93127"/>
                        <a14:foregroundMark x1="42816" y1="89347" x2="42816" y2="89347"/>
                        <a14:foregroundMark x1="36782" y1="91065" x2="36782" y2="91065"/>
                        <a14:foregroundMark x1="29310" y1="88660" x2="29310" y2="88660"/>
                        <a14:foregroundMark x1="26437" y1="94845" x2="26437" y2="94845"/>
                        <a14:foregroundMark x1="20977" y1="92096" x2="20977" y2="92096"/>
                        <a14:foregroundMark x1="15517" y1="89691" x2="15517" y2="89691"/>
                        <a14:foregroundMark x1="12644" y1="91065" x2="12644" y2="91065"/>
                        <a14:backgroundMark x1="56322" y1="29210" x2="56322" y2="29210"/>
                        <a14:backgroundMark x1="54023" y1="12371" x2="54023" y2="12371"/>
                        <a14:backgroundMark x1="57471" y1="15808" x2="57471" y2="15808"/>
                        <a14:backgroundMark x1="20977" y1="74570" x2="20977" y2="74570"/>
                        <a14:backgroundMark x1="83333" y1="96564" x2="83333" y2="96564"/>
                        <a14:backgroundMark x1="83333" y1="96564" x2="83333" y2="96564"/>
                        <a14:backgroundMark x1="83333" y1="96564" x2="83333" y2="96564"/>
                        <a14:backgroundMark x1="82759" y1="95876" x2="82759" y2="95876"/>
                        <a14:backgroundMark x1="83908" y1="96220" x2="83908" y2="96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0" y="5745080"/>
            <a:ext cx="1104344" cy="922429"/>
          </a:xfrm>
          <a:prstGeom prst="rect">
            <a:avLst/>
          </a:prstGeom>
        </p:spPr>
      </p:pic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1B51781F-2F7F-4184-BF6C-7012E987B2F9}"/>
              </a:ext>
            </a:extLst>
          </p:cNvPr>
          <p:cNvCxnSpPr>
            <a:cxnSpLocks/>
          </p:cNvCxnSpPr>
          <p:nvPr/>
        </p:nvCxnSpPr>
        <p:spPr>
          <a:xfrm>
            <a:off x="0" y="6721475"/>
            <a:ext cx="1973843" cy="0"/>
          </a:xfrm>
          <a:prstGeom prst="line">
            <a:avLst/>
          </a:prstGeom>
          <a:ln w="28575">
            <a:gradFill flip="none" rotWithShape="1">
              <a:gsLst>
                <a:gs pos="11000">
                  <a:srgbClr val="6F6E6E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דיאגרמה 46">
            <a:extLst>
              <a:ext uri="{FF2B5EF4-FFF2-40B4-BE49-F238E27FC236}">
                <a16:creationId xmlns:a16="http://schemas.microsoft.com/office/drawing/2014/main" id="{8457BE20-90CD-46B7-AF37-69CEB6C056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3747922"/>
              </p:ext>
            </p:extLst>
          </p:nvPr>
        </p:nvGraphicFramePr>
        <p:xfrm>
          <a:off x="2756434" y="935386"/>
          <a:ext cx="8530594" cy="5594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B0C5F91-D545-4FA0-8F6A-17945CC5DC05}"/>
              </a:ext>
            </a:extLst>
          </p:cNvPr>
          <p:cNvSpPr txBox="1"/>
          <p:nvPr/>
        </p:nvSpPr>
        <p:spPr>
          <a:xfrm>
            <a:off x="10219834" y="1870773"/>
            <a:ext cx="1699684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endParaRPr lang="he-IL" dirty="0"/>
          </a:p>
          <a:p>
            <a:r>
              <a:rPr lang="he-IL" dirty="0"/>
              <a:t>חשוב להבין:</a:t>
            </a:r>
          </a:p>
          <a:p>
            <a:endParaRPr lang="he-IL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e-IL" dirty="0"/>
              <a:t>אין חוקיות ולכן לא קיים סדר כרונולוגי אחד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he-IL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e-IL" dirty="0"/>
              <a:t>מאוד תלוי אדם : לא כל אדם מתמודד עם כל הקשיים המוצגים</a:t>
            </a:r>
          </a:p>
        </p:txBody>
      </p:sp>
    </p:spTree>
    <p:extLst>
      <p:ext uri="{BB962C8B-B14F-4D97-AF65-F5344CB8AC3E}">
        <p14:creationId xmlns:p14="http://schemas.microsoft.com/office/powerpoint/2010/main" val="401448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C947BB28-3949-4EE6-ABAF-F6BA94DB05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1548" y="190091"/>
            <a:ext cx="6085002" cy="749300"/>
          </a:xfrm>
        </p:spPr>
        <p:txBody>
          <a:bodyPr/>
          <a:lstStyle/>
          <a:p>
            <a:pPr algn="ctr"/>
            <a:r>
              <a:rPr lang="he-IL" dirty="0"/>
              <a:t>אז מה עושים ?</a:t>
            </a:r>
            <a:r>
              <a:rPr lang="en-US" dirty="0"/>
              <a:t> </a:t>
            </a:r>
            <a:endParaRPr lang="he-IL" dirty="0"/>
          </a:p>
        </p:txBody>
      </p:sp>
      <p:graphicFrame>
        <p:nvGraphicFramePr>
          <p:cNvPr id="3" name="דיאגרמה 2">
            <a:extLst>
              <a:ext uri="{FF2B5EF4-FFF2-40B4-BE49-F238E27FC236}">
                <a16:creationId xmlns:a16="http://schemas.microsoft.com/office/drawing/2014/main" id="{2E629E09-C9C2-4017-90F3-971D6D2AD7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1663143"/>
              </p:ext>
            </p:extLst>
          </p:nvPr>
        </p:nvGraphicFramePr>
        <p:xfrm>
          <a:off x="829558" y="939391"/>
          <a:ext cx="9191133" cy="5667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8865AF3A-0445-484A-9E46-1A20095717BB}"/>
              </a:ext>
            </a:extLst>
          </p:cNvPr>
          <p:cNvGrpSpPr/>
          <p:nvPr/>
        </p:nvGrpSpPr>
        <p:grpSpPr>
          <a:xfrm>
            <a:off x="2854439" y="3297728"/>
            <a:ext cx="3117212" cy="3117212"/>
            <a:chOff x="4312183" y="2550446"/>
            <a:chExt cx="3117212" cy="3117212"/>
          </a:xfrm>
          <a:solidFill>
            <a:srgbClr val="002060"/>
          </a:solidFill>
        </p:grpSpPr>
        <p:sp>
          <p:nvSpPr>
            <p:cNvPr id="5" name="Shape 4">
              <a:extLst>
                <a:ext uri="{FF2B5EF4-FFF2-40B4-BE49-F238E27FC236}">
                  <a16:creationId xmlns:a16="http://schemas.microsoft.com/office/drawing/2014/main" id="{F03F0223-02F2-4714-B1C3-8F27E63DADEA}"/>
                </a:ext>
              </a:extLst>
            </p:cNvPr>
            <p:cNvSpPr/>
            <p:nvPr/>
          </p:nvSpPr>
          <p:spPr>
            <a:xfrm>
              <a:off x="4312183" y="2550446"/>
              <a:ext cx="3117212" cy="3117212"/>
            </a:xfrm>
            <a:prstGeom prst="gear9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Shape 4">
              <a:extLst>
                <a:ext uri="{FF2B5EF4-FFF2-40B4-BE49-F238E27FC236}">
                  <a16:creationId xmlns:a16="http://schemas.microsoft.com/office/drawing/2014/main" id="{95C62DCD-78FC-48E2-AA3D-07D16C3AED6A}"/>
                </a:ext>
              </a:extLst>
            </p:cNvPr>
            <p:cNvSpPr txBox="1"/>
            <p:nvPr/>
          </p:nvSpPr>
          <p:spPr>
            <a:xfrm>
              <a:off x="4938881" y="3280638"/>
              <a:ext cx="1863816" cy="16023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marR="0" lvl="0" indent="0" algn="ctr" defTabSz="9779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עבודה ותמיכת מעסיקים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246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תרשים 3"/>
          <p:cNvGraphicFramePr>
            <a:graphicFrameLocks/>
          </p:cNvGraphicFramePr>
          <p:nvPr>
            <p:extLst/>
          </p:nvPr>
        </p:nvGraphicFramePr>
        <p:xfrm>
          <a:off x="629390" y="-250826"/>
          <a:ext cx="11417300" cy="726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כותרת 12"/>
          <p:cNvSpPr>
            <a:spLocks noGrp="1"/>
          </p:cNvSpPr>
          <p:nvPr>
            <p:ph type="title"/>
          </p:nvPr>
        </p:nvSpPr>
        <p:spPr>
          <a:xfrm>
            <a:off x="465821" y="199910"/>
            <a:ext cx="10515600" cy="1325563"/>
          </a:xfrm>
        </p:spPr>
        <p:txBody>
          <a:bodyPr>
            <a:normAutofit/>
          </a:bodyPr>
          <a:lstStyle/>
          <a:p>
            <a:r>
              <a:rPr lang="he-IL" sz="2800" b="1" dirty="0">
                <a:solidFill>
                  <a:srgbClr val="00206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מחקר פעולה משתף בנושא:</a:t>
            </a:r>
            <a:br>
              <a:rPr lang="he-IL" sz="2800" b="1" dirty="0">
                <a:solidFill>
                  <a:srgbClr val="00206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</a:br>
            <a:r>
              <a:rPr lang="he-IL" sz="2800" b="1" dirty="0">
                <a:solidFill>
                  <a:srgbClr val="00206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חסמים לצריכת שירותים בקרב אנשים עם לקות ראייה ועיוורון</a:t>
            </a:r>
            <a:endParaRPr lang="he-IL" sz="2800" b="1" dirty="0">
              <a:solidFill>
                <a:schemeClr val="accent5">
                  <a:lumMod val="7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6552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1">
            <a:extLst>
              <a:ext uri="{FF2B5EF4-FFF2-40B4-BE49-F238E27FC236}">
                <a16:creationId xmlns:a16="http://schemas.microsoft.com/office/drawing/2014/main" id="{94E1DB24-9C1B-4312-8235-BE2064AA46A2}"/>
              </a:ext>
            </a:extLst>
          </p:cNvPr>
          <p:cNvSpPr txBox="1">
            <a:spLocks/>
          </p:cNvSpPr>
          <p:nvPr/>
        </p:nvSpPr>
        <p:spPr>
          <a:xfrm>
            <a:off x="3167408" y="1407719"/>
            <a:ext cx="5295599" cy="749300"/>
          </a:xfrm>
          <a:prstGeom prst="rect">
            <a:avLst/>
          </a:prstGeom>
        </p:spPr>
        <p:txBody>
          <a:bodyPr anchor="ctr"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אז מה אנחנו מציעים ?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מציין מיקום טקסט 1">
            <a:extLst>
              <a:ext uri="{FF2B5EF4-FFF2-40B4-BE49-F238E27FC236}">
                <a16:creationId xmlns:a16="http://schemas.microsoft.com/office/drawing/2014/main" id="{F717D41B-3DB9-416D-864B-6153BCDBA2F0}"/>
              </a:ext>
            </a:extLst>
          </p:cNvPr>
          <p:cNvSpPr txBox="1">
            <a:spLocks/>
          </p:cNvSpPr>
          <p:nvPr/>
        </p:nvSpPr>
        <p:spPr>
          <a:xfrm>
            <a:off x="859410" y="3256943"/>
            <a:ext cx="10473180" cy="749300"/>
          </a:xfrm>
          <a:prstGeom prst="rect">
            <a:avLst/>
          </a:prstGeom>
        </p:spPr>
        <p:txBody>
          <a:bodyPr anchor="ctr"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3600" dirty="0">
                <a:latin typeface="Arial" panose="020B0604020202020204" pitchFamily="34" charset="0"/>
                <a:cs typeface="+mn-cs"/>
              </a:rPr>
              <a:t>ליווי שוטף אשר רואה לנגד עיניו את הצרכים, היכולות והאתגרים  של האדם </a:t>
            </a:r>
            <a:r>
              <a:rPr lang="he-IL" sz="3600" u="sng" dirty="0">
                <a:latin typeface="Arial" panose="020B0604020202020204" pitchFamily="34" charset="0"/>
                <a:cs typeface="+mn-cs"/>
              </a:rPr>
              <a:t>ומקום העבודה</a:t>
            </a:r>
            <a:r>
              <a:rPr lang="he-IL" sz="36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7074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>
            <a:extLst>
              <a:ext uri="{FF2B5EF4-FFF2-40B4-BE49-F238E27FC236}">
                <a16:creationId xmlns:a16="http://schemas.microsoft.com/office/drawing/2014/main" id="{D7D568BF-4584-4BA8-97A1-05CA0A81E8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120190" cy="6858001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מלבן: פינות אלכסוניות מעוגלות 23">
            <a:extLst>
              <a:ext uri="{FF2B5EF4-FFF2-40B4-BE49-F238E27FC236}">
                <a16:creationId xmlns:a16="http://schemas.microsoft.com/office/drawing/2014/main" id="{55895148-BF36-41B1-B73D-2F648F660E37}"/>
              </a:ext>
            </a:extLst>
          </p:cNvPr>
          <p:cNvSpPr/>
          <p:nvPr/>
        </p:nvSpPr>
        <p:spPr>
          <a:xfrm rot="16200000">
            <a:off x="-541251" y="706786"/>
            <a:ext cx="1870774" cy="4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D61A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1F497D"/>
              </a:buClr>
              <a:defRPr/>
            </a:pPr>
            <a:r>
              <a:rPr lang="he-IL" sz="2200" dirty="0">
                <a:solidFill>
                  <a:prstClr val="white"/>
                </a:solidFill>
              </a:rPr>
              <a:t>   תעסוקתי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8272" y="113259"/>
            <a:ext cx="11277600" cy="749300"/>
          </a:xfrm>
        </p:spPr>
        <p:txBody>
          <a:bodyPr>
            <a:normAutofit/>
          </a:bodyPr>
          <a:lstStyle/>
          <a:p>
            <a:pPr algn="ctr"/>
            <a:r>
              <a:rPr lang="he-IL" sz="3600" b="1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אתגרים תפקודיים מרכזיים - תעסוקה</a:t>
            </a:r>
            <a:endParaRPr lang="en-US" sz="3600" b="1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18" name="גרפיקה 17" descr="תג עובד עם מילוי מלא">
            <a:extLst>
              <a:ext uri="{FF2B5EF4-FFF2-40B4-BE49-F238E27FC236}">
                <a16:creationId xmlns:a16="http://schemas.microsoft.com/office/drawing/2014/main" id="{243D7570-945E-4097-BCB6-E518B29C2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7" y="1317033"/>
            <a:ext cx="396837" cy="396837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F3241371-7F5C-4D1A-B1FD-7676760EE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2" b="95533" l="5460" r="94253">
                        <a14:foregroundMark x1="63218" y1="5498" x2="63218" y2="5498"/>
                        <a14:foregroundMark x1="37356" y1="4467" x2="37356" y2="4467"/>
                        <a14:foregroundMark x1="59770" y1="2405" x2="59770" y2="2405"/>
                        <a14:foregroundMark x1="75575" y1="61856" x2="75575" y2="61856"/>
                        <a14:foregroundMark x1="83908" y1="62887" x2="83908" y2="62887"/>
                        <a14:foregroundMark x1="90805" y1="79381" x2="90805" y2="79381"/>
                        <a14:foregroundMark x1="65517" y1="73540" x2="65517" y2="73540"/>
                        <a14:foregroundMark x1="94253" y1="76632" x2="94253" y2="76632"/>
                        <a14:foregroundMark x1="54310" y1="71134" x2="54310" y2="71134"/>
                        <a14:foregroundMark x1="29885" y1="71134" x2="29885" y2="71134"/>
                        <a14:foregroundMark x1="19540" y1="70790" x2="19540" y2="70790"/>
                        <a14:foregroundMark x1="12931" y1="71134" x2="12931" y2="71134"/>
                        <a14:foregroundMark x1="5747" y1="61856" x2="5747" y2="61856"/>
                        <a14:foregroundMark x1="82759" y1="95189" x2="82759" y2="95189"/>
                        <a14:foregroundMark x1="82471" y1="89347" x2="82471" y2="89347"/>
                        <a14:foregroundMark x1="79885" y1="89347" x2="79885" y2="89347"/>
                        <a14:foregroundMark x1="73851" y1="89347" x2="73851" y2="89347"/>
                        <a14:foregroundMark x1="82759" y1="95189" x2="82759" y2="95189"/>
                        <a14:foregroundMark x1="83333" y1="95533" x2="83333" y2="95533"/>
                        <a14:foregroundMark x1="72126" y1="90722" x2="72126" y2="90722"/>
                        <a14:foregroundMark x1="61494" y1="89691" x2="61494" y2="89691"/>
                        <a14:foregroundMark x1="54310" y1="90034" x2="54310" y2="90034"/>
                        <a14:foregroundMark x1="56609" y1="91065" x2="56609" y2="91065"/>
                        <a14:foregroundMark x1="47701" y1="93127" x2="47701" y2="93127"/>
                        <a14:foregroundMark x1="42816" y1="89347" x2="42816" y2="89347"/>
                        <a14:foregroundMark x1="36782" y1="91065" x2="36782" y2="91065"/>
                        <a14:foregroundMark x1="29310" y1="88660" x2="29310" y2="88660"/>
                        <a14:foregroundMark x1="26437" y1="94845" x2="26437" y2="94845"/>
                        <a14:foregroundMark x1="20977" y1="92096" x2="20977" y2="92096"/>
                        <a14:foregroundMark x1="15517" y1="89691" x2="15517" y2="89691"/>
                        <a14:foregroundMark x1="12644" y1="91065" x2="12644" y2="91065"/>
                        <a14:backgroundMark x1="56322" y1="29210" x2="56322" y2="29210"/>
                        <a14:backgroundMark x1="54023" y1="12371" x2="54023" y2="12371"/>
                        <a14:backgroundMark x1="57471" y1="15808" x2="57471" y2="15808"/>
                        <a14:backgroundMark x1="20977" y1="74570" x2="20977" y2="74570"/>
                        <a14:backgroundMark x1="83333" y1="96564" x2="83333" y2="96564"/>
                        <a14:backgroundMark x1="83333" y1="96564" x2="83333" y2="96564"/>
                        <a14:backgroundMark x1="83333" y1="96564" x2="83333" y2="96564"/>
                        <a14:backgroundMark x1="82759" y1="95876" x2="82759" y2="95876"/>
                        <a14:backgroundMark x1="83908" y1="96220" x2="83908" y2="96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0" y="5745080"/>
            <a:ext cx="1104344" cy="922429"/>
          </a:xfrm>
          <a:prstGeom prst="rect">
            <a:avLst/>
          </a:prstGeom>
        </p:spPr>
      </p:pic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1B51781F-2F7F-4184-BF6C-7012E987B2F9}"/>
              </a:ext>
            </a:extLst>
          </p:cNvPr>
          <p:cNvCxnSpPr>
            <a:cxnSpLocks/>
          </p:cNvCxnSpPr>
          <p:nvPr/>
        </p:nvCxnSpPr>
        <p:spPr>
          <a:xfrm>
            <a:off x="0" y="6721475"/>
            <a:ext cx="1973843" cy="0"/>
          </a:xfrm>
          <a:prstGeom prst="line">
            <a:avLst/>
          </a:prstGeom>
          <a:ln w="28575">
            <a:gradFill flip="none" rotWithShape="1">
              <a:gsLst>
                <a:gs pos="11000">
                  <a:srgbClr val="6F6E6E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דיאגרמה 46">
            <a:extLst>
              <a:ext uri="{FF2B5EF4-FFF2-40B4-BE49-F238E27FC236}">
                <a16:creationId xmlns:a16="http://schemas.microsoft.com/office/drawing/2014/main" id="{8457BE20-90CD-46B7-AF37-69CEB6C056ED}"/>
              </a:ext>
            </a:extLst>
          </p:cNvPr>
          <p:cNvGraphicFramePr/>
          <p:nvPr>
            <p:extLst/>
          </p:nvPr>
        </p:nvGraphicFramePr>
        <p:xfrm>
          <a:off x="2756434" y="935386"/>
          <a:ext cx="8530594" cy="5594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B0C5F91-D545-4FA0-8F6A-17945CC5DC05}"/>
              </a:ext>
            </a:extLst>
          </p:cNvPr>
          <p:cNvSpPr txBox="1"/>
          <p:nvPr/>
        </p:nvSpPr>
        <p:spPr>
          <a:xfrm>
            <a:off x="10295249" y="1531222"/>
            <a:ext cx="1549139" cy="31393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endParaRPr lang="he-IL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e-IL" dirty="0"/>
              <a:t>אין חוקיות ולכן לא קיים סדר כרונולוגי אחד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he-IL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e-IL" dirty="0"/>
              <a:t>לא כל אדם מתמודד עם כל הקשיים המוצגים</a:t>
            </a:r>
          </a:p>
        </p:txBody>
      </p:sp>
    </p:spTree>
    <p:extLst>
      <p:ext uri="{BB962C8B-B14F-4D97-AF65-F5344CB8AC3E}">
        <p14:creationId xmlns:p14="http://schemas.microsoft.com/office/powerpoint/2010/main" val="186200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>
            <a:extLst>
              <a:ext uri="{FF2B5EF4-FFF2-40B4-BE49-F238E27FC236}">
                <a16:creationId xmlns:a16="http://schemas.microsoft.com/office/drawing/2014/main" id="{D7D568BF-4584-4BA8-97A1-05CA0A81E8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120190" cy="6858001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מלבן: פינות אלכסוניות מעוגלות 23">
            <a:extLst>
              <a:ext uri="{FF2B5EF4-FFF2-40B4-BE49-F238E27FC236}">
                <a16:creationId xmlns:a16="http://schemas.microsoft.com/office/drawing/2014/main" id="{55895148-BF36-41B1-B73D-2F648F660E37}"/>
              </a:ext>
            </a:extLst>
          </p:cNvPr>
          <p:cNvSpPr/>
          <p:nvPr/>
        </p:nvSpPr>
        <p:spPr>
          <a:xfrm rot="16200000">
            <a:off x="-541251" y="706786"/>
            <a:ext cx="1870774" cy="4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D61A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1F497D"/>
              </a:buClr>
              <a:defRPr/>
            </a:pPr>
            <a:r>
              <a:rPr lang="he-IL" sz="2200" dirty="0">
                <a:solidFill>
                  <a:prstClr val="white"/>
                </a:solidFill>
              </a:rPr>
              <a:t>   תעסוקתי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639975" y="29985"/>
            <a:ext cx="11277600" cy="7493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רצף שירותים ומענים לאדם בגיל עבודה</a:t>
            </a:r>
            <a:endParaRPr lang="en-US" sz="3600" b="1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18" name="גרפיקה 17" descr="תג עובד עם מילוי מלא">
            <a:extLst>
              <a:ext uri="{FF2B5EF4-FFF2-40B4-BE49-F238E27FC236}">
                <a16:creationId xmlns:a16="http://schemas.microsoft.com/office/drawing/2014/main" id="{243D7570-945E-4097-BCB6-E518B29C2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7" y="1317033"/>
            <a:ext cx="396837" cy="396837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F3241371-7F5C-4D1A-B1FD-7676760EE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2" b="95533" l="5460" r="94253">
                        <a14:foregroundMark x1="63218" y1="5498" x2="63218" y2="5498"/>
                        <a14:foregroundMark x1="37356" y1="4467" x2="37356" y2="4467"/>
                        <a14:foregroundMark x1="59770" y1="2405" x2="59770" y2="2405"/>
                        <a14:foregroundMark x1="75575" y1="61856" x2="75575" y2="61856"/>
                        <a14:foregroundMark x1="83908" y1="62887" x2="83908" y2="62887"/>
                        <a14:foregroundMark x1="90805" y1="79381" x2="90805" y2="79381"/>
                        <a14:foregroundMark x1="65517" y1="73540" x2="65517" y2="73540"/>
                        <a14:foregroundMark x1="94253" y1="76632" x2="94253" y2="76632"/>
                        <a14:foregroundMark x1="54310" y1="71134" x2="54310" y2="71134"/>
                        <a14:foregroundMark x1="29885" y1="71134" x2="29885" y2="71134"/>
                        <a14:foregroundMark x1="19540" y1="70790" x2="19540" y2="70790"/>
                        <a14:foregroundMark x1="12931" y1="71134" x2="12931" y2="71134"/>
                        <a14:foregroundMark x1="5747" y1="61856" x2="5747" y2="61856"/>
                        <a14:foregroundMark x1="82759" y1="95189" x2="82759" y2="95189"/>
                        <a14:foregroundMark x1="82471" y1="89347" x2="82471" y2="89347"/>
                        <a14:foregroundMark x1="79885" y1="89347" x2="79885" y2="89347"/>
                        <a14:foregroundMark x1="73851" y1="89347" x2="73851" y2="89347"/>
                        <a14:foregroundMark x1="82759" y1="95189" x2="82759" y2="95189"/>
                        <a14:foregroundMark x1="83333" y1="95533" x2="83333" y2="95533"/>
                        <a14:foregroundMark x1="72126" y1="90722" x2="72126" y2="90722"/>
                        <a14:foregroundMark x1="61494" y1="89691" x2="61494" y2="89691"/>
                        <a14:foregroundMark x1="54310" y1="90034" x2="54310" y2="90034"/>
                        <a14:foregroundMark x1="56609" y1="91065" x2="56609" y2="91065"/>
                        <a14:foregroundMark x1="47701" y1="93127" x2="47701" y2="93127"/>
                        <a14:foregroundMark x1="42816" y1="89347" x2="42816" y2="89347"/>
                        <a14:foregroundMark x1="36782" y1="91065" x2="36782" y2="91065"/>
                        <a14:foregroundMark x1="29310" y1="88660" x2="29310" y2="88660"/>
                        <a14:foregroundMark x1="26437" y1="94845" x2="26437" y2="94845"/>
                        <a14:foregroundMark x1="20977" y1="92096" x2="20977" y2="92096"/>
                        <a14:foregroundMark x1="15517" y1="89691" x2="15517" y2="89691"/>
                        <a14:foregroundMark x1="12644" y1="91065" x2="12644" y2="91065"/>
                        <a14:backgroundMark x1="56322" y1="29210" x2="56322" y2="29210"/>
                        <a14:backgroundMark x1="54023" y1="12371" x2="54023" y2="12371"/>
                        <a14:backgroundMark x1="57471" y1="15808" x2="57471" y2="15808"/>
                        <a14:backgroundMark x1="20977" y1="74570" x2="20977" y2="74570"/>
                        <a14:backgroundMark x1="83333" y1="96564" x2="83333" y2="96564"/>
                        <a14:backgroundMark x1="83333" y1="96564" x2="83333" y2="96564"/>
                        <a14:backgroundMark x1="83333" y1="96564" x2="83333" y2="96564"/>
                        <a14:backgroundMark x1="82759" y1="95876" x2="82759" y2="95876"/>
                        <a14:backgroundMark x1="83908" y1="96220" x2="83908" y2="96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0" y="5745080"/>
            <a:ext cx="1104344" cy="922429"/>
          </a:xfrm>
          <a:prstGeom prst="rect">
            <a:avLst/>
          </a:prstGeom>
        </p:spPr>
      </p:pic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1B51781F-2F7F-4184-BF6C-7012E987B2F9}"/>
              </a:ext>
            </a:extLst>
          </p:cNvPr>
          <p:cNvCxnSpPr>
            <a:cxnSpLocks/>
          </p:cNvCxnSpPr>
          <p:nvPr/>
        </p:nvCxnSpPr>
        <p:spPr>
          <a:xfrm>
            <a:off x="0" y="6721475"/>
            <a:ext cx="1973843" cy="0"/>
          </a:xfrm>
          <a:prstGeom prst="line">
            <a:avLst/>
          </a:prstGeom>
          <a:ln w="28575">
            <a:gradFill flip="none" rotWithShape="1">
              <a:gsLst>
                <a:gs pos="11000">
                  <a:srgbClr val="6F6E6E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דיאגרמה 46">
            <a:extLst>
              <a:ext uri="{FF2B5EF4-FFF2-40B4-BE49-F238E27FC236}">
                <a16:creationId xmlns:a16="http://schemas.microsoft.com/office/drawing/2014/main" id="{8457BE20-90CD-46B7-AF37-69CEB6C056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205766"/>
              </p:ext>
            </p:extLst>
          </p:nvPr>
        </p:nvGraphicFramePr>
        <p:xfrm>
          <a:off x="2632705" y="1063152"/>
          <a:ext cx="8530594" cy="5594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456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03213"/>
            <a:ext cx="11277600" cy="749300"/>
          </a:xfrm>
        </p:spPr>
        <p:txBody>
          <a:bodyPr/>
          <a:lstStyle/>
          <a:p>
            <a:r>
              <a:rPr lang="he-IL" sz="5000" dirty="0">
                <a:solidFill>
                  <a:srgbClr val="017838"/>
                </a:solidFill>
              </a:rPr>
              <a:t>מגדל אור – פירוט התחומים</a:t>
            </a:r>
            <a:endParaRPr lang="en-US" sz="5000" dirty="0">
              <a:solidFill>
                <a:srgbClr val="017838"/>
              </a:solidFill>
            </a:endParaRPr>
          </a:p>
        </p:txBody>
      </p: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B2B9402D-35CA-4B50-8213-D720BCAD8BDF}"/>
              </a:ext>
            </a:extLst>
          </p:cNvPr>
          <p:cNvGrpSpPr/>
          <p:nvPr/>
        </p:nvGrpSpPr>
        <p:grpSpPr>
          <a:xfrm>
            <a:off x="2707499" y="1442179"/>
            <a:ext cx="3168024" cy="1806640"/>
            <a:chOff x="2707499" y="1733542"/>
            <a:chExt cx="3168024" cy="1806640"/>
          </a:xfrm>
        </p:grpSpPr>
        <p:sp>
          <p:nvSpPr>
            <p:cNvPr id="19" name="מלבן: פינות אלכסוניות מעוגלות 18">
              <a:extLst>
                <a:ext uri="{FF2B5EF4-FFF2-40B4-BE49-F238E27FC236}">
                  <a16:creationId xmlns:a16="http://schemas.microsoft.com/office/drawing/2014/main" id="{7A9E5E7B-9378-4766-8844-00D1630647F7}"/>
                </a:ext>
              </a:extLst>
            </p:cNvPr>
            <p:cNvSpPr/>
            <p:nvPr/>
          </p:nvSpPr>
          <p:spPr>
            <a:xfrm>
              <a:off x="4508832" y="1735344"/>
              <a:ext cx="1366691" cy="4572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D13C65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  <a:spcBef>
                  <a:spcPts val="1800"/>
                </a:spcBef>
                <a:buClr>
                  <a:srgbClr val="1F497D"/>
                </a:buClr>
                <a:defRPr/>
              </a:pPr>
              <a:r>
                <a:rPr lang="he-IL" sz="2200" dirty="0">
                  <a:solidFill>
                    <a:prstClr val="white"/>
                  </a:solidFill>
                </a:rPr>
                <a:t>חברתי</a:t>
              </a:r>
            </a:p>
          </p:txBody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007F2156-BEC0-4813-AD49-DF97E3221301}"/>
                </a:ext>
              </a:extLst>
            </p:cNvPr>
            <p:cNvSpPr txBox="1"/>
            <p:nvPr/>
          </p:nvSpPr>
          <p:spPr>
            <a:xfrm>
              <a:off x="2707499" y="2216743"/>
              <a:ext cx="3168024" cy="1323439"/>
            </a:xfrm>
            <a:prstGeom prst="round2DiagRect">
              <a:avLst>
                <a:gd name="adj1" fmla="val 0"/>
                <a:gd name="adj2" fmla="val 0"/>
              </a:avLst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מועדונים חברתיים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תגי"ל</a:t>
              </a:r>
              <a:endParaRPr lang="he-IL" sz="16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קבוצת מטיילי מגדל אור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קבוצת רכיבה על אופני </a:t>
              </a:r>
              <a:r>
                <a:rPr lang="he-IL" sz="16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טנדם</a:t>
              </a:r>
              <a:endParaRPr lang="he-IL" sz="16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חברותא – תכנית חברתית מקוונת</a:t>
              </a:r>
            </a:p>
          </p:txBody>
        </p:sp>
        <p:pic>
          <p:nvPicPr>
            <p:cNvPr id="4" name="גרפיקה 3" descr="פרצוף מחייך עם מילוי רציף עם מילוי מלא">
              <a:extLst>
                <a:ext uri="{FF2B5EF4-FFF2-40B4-BE49-F238E27FC236}">
                  <a16:creationId xmlns:a16="http://schemas.microsoft.com/office/drawing/2014/main" id="{27BC4CF6-9911-4450-A123-9300AB709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299" y="1733542"/>
              <a:ext cx="522890" cy="522890"/>
            </a:xfrm>
            <a:prstGeom prst="rect">
              <a:avLst/>
            </a:prstGeom>
          </p:spPr>
        </p:pic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1E2A46E4-3BC2-4F38-BAD6-142AF09F9077}"/>
              </a:ext>
            </a:extLst>
          </p:cNvPr>
          <p:cNvGrpSpPr/>
          <p:nvPr/>
        </p:nvGrpSpPr>
        <p:grpSpPr>
          <a:xfrm>
            <a:off x="291562" y="1439315"/>
            <a:ext cx="2722466" cy="859261"/>
            <a:chOff x="291562" y="1730678"/>
            <a:chExt cx="2722466" cy="859261"/>
          </a:xfrm>
        </p:grpSpPr>
        <p:sp>
          <p:nvSpPr>
            <p:cNvPr id="21" name="מלבן: פינות אלכסוניות מעוגלות 20">
              <a:extLst>
                <a:ext uri="{FF2B5EF4-FFF2-40B4-BE49-F238E27FC236}">
                  <a16:creationId xmlns:a16="http://schemas.microsoft.com/office/drawing/2014/main" id="{E621631C-7B14-4FEE-B580-353B6486D012}"/>
                </a:ext>
              </a:extLst>
            </p:cNvPr>
            <p:cNvSpPr/>
            <p:nvPr/>
          </p:nvSpPr>
          <p:spPr>
            <a:xfrm>
              <a:off x="1647337" y="1730678"/>
              <a:ext cx="1366691" cy="4572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926D1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  <a:spcBef>
                  <a:spcPts val="1800"/>
                </a:spcBef>
                <a:buClr>
                  <a:srgbClr val="1F497D"/>
                </a:buClr>
                <a:defRPr/>
              </a:pPr>
              <a:r>
                <a:rPr lang="he-IL" sz="2200" dirty="0">
                  <a:solidFill>
                    <a:prstClr val="white"/>
                  </a:solidFill>
                </a:rPr>
                <a:t>רגשי</a:t>
              </a:r>
            </a:p>
          </p:txBody>
        </p: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CDDC3A6E-273A-453C-A3A3-6F3AAB6BA2EE}"/>
                </a:ext>
              </a:extLst>
            </p:cNvPr>
            <p:cNvSpPr txBox="1"/>
            <p:nvPr/>
          </p:nvSpPr>
          <p:spPr>
            <a:xfrm>
              <a:off x="291562" y="2215368"/>
              <a:ext cx="2722466" cy="374571"/>
            </a:xfrm>
            <a:prstGeom prst="round2Diag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טיפול רגשי, פרטני וקבוצתי</a:t>
              </a:r>
            </a:p>
          </p:txBody>
        </p:sp>
        <p:pic>
          <p:nvPicPr>
            <p:cNvPr id="13" name="גרפיקה 12" descr="לב עם מילוי מלא">
              <a:extLst>
                <a:ext uri="{FF2B5EF4-FFF2-40B4-BE49-F238E27FC236}">
                  <a16:creationId xmlns:a16="http://schemas.microsoft.com/office/drawing/2014/main" id="{E02C293E-CE0E-4030-85CE-8BFCE3E30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36" y="1738684"/>
              <a:ext cx="522890" cy="522890"/>
            </a:xfrm>
            <a:prstGeom prst="rect">
              <a:avLst/>
            </a:prstGeom>
          </p:spPr>
        </p:pic>
      </p:grp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8C59C9F8-88E7-4292-980E-6BF6645FC63C}"/>
              </a:ext>
            </a:extLst>
          </p:cNvPr>
          <p:cNvGrpSpPr/>
          <p:nvPr/>
        </p:nvGrpSpPr>
        <p:grpSpPr>
          <a:xfrm>
            <a:off x="9145609" y="1439315"/>
            <a:ext cx="2589191" cy="1917873"/>
            <a:chOff x="9145609" y="1730678"/>
            <a:chExt cx="2589191" cy="1917873"/>
          </a:xfrm>
        </p:grpSpPr>
        <p:sp>
          <p:nvSpPr>
            <p:cNvPr id="23" name="מלבן: פינות אלכסוניות מעוגלות 22">
              <a:extLst>
                <a:ext uri="{FF2B5EF4-FFF2-40B4-BE49-F238E27FC236}">
                  <a16:creationId xmlns:a16="http://schemas.microsoft.com/office/drawing/2014/main" id="{31D160E4-4C83-4A11-9AB6-DF2F7073C74B}"/>
                </a:ext>
              </a:extLst>
            </p:cNvPr>
            <p:cNvSpPr/>
            <p:nvPr/>
          </p:nvSpPr>
          <p:spPr>
            <a:xfrm>
              <a:off x="10231821" y="1730678"/>
              <a:ext cx="1366691" cy="4572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1673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  <a:spcBef>
                  <a:spcPts val="1800"/>
                </a:spcBef>
                <a:buClr>
                  <a:srgbClr val="1F497D"/>
                </a:buClr>
                <a:defRPr/>
              </a:pPr>
              <a:r>
                <a:rPr lang="he-IL" sz="2200" dirty="0">
                  <a:solidFill>
                    <a:prstClr val="white"/>
                  </a:solidFill>
                </a:rPr>
                <a:t>תפקודי</a:t>
              </a:r>
            </a:p>
          </p:txBody>
        </p:sp>
        <p:sp>
          <p:nvSpPr>
            <p:cNvPr id="33" name="TextBox 8">
              <a:extLst>
                <a:ext uri="{FF2B5EF4-FFF2-40B4-BE49-F238E27FC236}">
                  <a16:creationId xmlns:a16="http://schemas.microsoft.com/office/drawing/2014/main" id="{0A81BB96-521A-40C5-A76E-6EF9D1EE29C4}"/>
                </a:ext>
              </a:extLst>
            </p:cNvPr>
            <p:cNvSpPr txBox="1"/>
            <p:nvPr/>
          </p:nvSpPr>
          <p:spPr>
            <a:xfrm>
              <a:off x="9145609" y="2325112"/>
              <a:ext cx="2589191" cy="1323439"/>
            </a:xfrm>
            <a:prstGeom prst="round2DiagRect">
              <a:avLst>
                <a:gd name="adj1" fmla="val 0"/>
                <a:gd name="adj2" fmla="val 0"/>
              </a:avLst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מרכז להכוונה ושיקום אוכלוסייה עם ראייה ירודה</a:t>
              </a:r>
            </a:p>
            <a:p>
              <a:endParaRPr lang="he-IL" sz="16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הדרכה שיקומית –</a:t>
              </a:r>
              <a:br>
                <a:rPr lang="en-US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</a:br>
              <a:r>
                <a:rPr lang="he-IL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אימון לעצמאות</a:t>
              </a:r>
            </a:p>
          </p:txBody>
        </p:sp>
        <p:pic>
          <p:nvPicPr>
            <p:cNvPr id="15" name="גרפיקה 14">
              <a:extLst>
                <a:ext uri="{FF2B5EF4-FFF2-40B4-BE49-F238E27FC236}">
                  <a16:creationId xmlns:a16="http://schemas.microsoft.com/office/drawing/2014/main" id="{939682BE-F2C4-4DBF-AE08-EED82838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0469" y="1780251"/>
              <a:ext cx="411519" cy="411519"/>
            </a:xfrm>
            <a:prstGeom prst="rect">
              <a:avLst/>
            </a:prstGeom>
          </p:spPr>
        </p:pic>
      </p:grp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AC376711-A9B1-4A9E-82A3-5AC9C79DCA46}"/>
              </a:ext>
            </a:extLst>
          </p:cNvPr>
          <p:cNvGrpSpPr/>
          <p:nvPr/>
        </p:nvGrpSpPr>
        <p:grpSpPr>
          <a:xfrm>
            <a:off x="5939316" y="1432058"/>
            <a:ext cx="2861496" cy="2295087"/>
            <a:chOff x="5939316" y="1730678"/>
            <a:chExt cx="2861496" cy="2295087"/>
          </a:xfrm>
        </p:grpSpPr>
        <p:sp>
          <p:nvSpPr>
            <p:cNvPr id="17" name="מלבן: פינות אלכסוניות מעוגלות 16">
              <a:extLst>
                <a:ext uri="{FF2B5EF4-FFF2-40B4-BE49-F238E27FC236}">
                  <a16:creationId xmlns:a16="http://schemas.microsoft.com/office/drawing/2014/main" id="{2D31682D-7A5E-4D04-9C54-CAB0710358AD}"/>
                </a:ext>
              </a:extLst>
            </p:cNvPr>
            <p:cNvSpPr/>
            <p:nvPr/>
          </p:nvSpPr>
          <p:spPr>
            <a:xfrm>
              <a:off x="7434121" y="1730678"/>
              <a:ext cx="1366691" cy="4572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D61A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  <a:spcBef>
                  <a:spcPts val="1800"/>
                </a:spcBef>
                <a:buClr>
                  <a:srgbClr val="1F497D"/>
                </a:buClr>
                <a:defRPr/>
              </a:pPr>
              <a:r>
                <a:rPr lang="he-IL" sz="2200" dirty="0">
                  <a:solidFill>
                    <a:prstClr val="white"/>
                  </a:solidFill>
                </a:rPr>
                <a:t>תעסוקתי</a:t>
              </a:r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D0782ABD-13A3-4594-B0A7-EBCBCCB43247}"/>
                </a:ext>
              </a:extLst>
            </p:cNvPr>
            <p:cNvSpPr txBox="1"/>
            <p:nvPr/>
          </p:nvSpPr>
          <p:spPr>
            <a:xfrm>
              <a:off x="5939316" y="2209883"/>
              <a:ext cx="2861495" cy="1815882"/>
            </a:xfrm>
            <a:prstGeom prst="round2DiagRect">
              <a:avLst>
                <a:gd name="adj1" fmla="val 0"/>
                <a:gd name="adj2" fmla="val 0"/>
              </a:avLst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שירותי אבחון תעסוקתי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הכשרות והשמות בשוק הפתוח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ליווי לצה"ל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מתנדבים מקריאים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ליווי לתעסוקה לבני נוער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מאגר השאלה למעסיקים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מפעל מקדם</a:t>
              </a:r>
            </a:p>
          </p:txBody>
        </p:sp>
        <p:pic>
          <p:nvPicPr>
            <p:cNvPr id="34" name="גרפיקה 33" descr="תג עובד עם מילוי מלא">
              <a:extLst>
                <a:ext uri="{FF2B5EF4-FFF2-40B4-BE49-F238E27FC236}">
                  <a16:creationId xmlns:a16="http://schemas.microsoft.com/office/drawing/2014/main" id="{0F8B3024-E79B-49CC-836D-A8BCA39DD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9047" y="1740799"/>
              <a:ext cx="522890" cy="522890"/>
            </a:xfrm>
            <a:prstGeom prst="rect">
              <a:avLst/>
            </a:prstGeom>
          </p:spPr>
        </p:pic>
      </p:grpSp>
      <p:sp>
        <p:nvSpPr>
          <p:cNvPr id="14" name="מלבן: פינות אלכסוניות מעוגלות 13">
            <a:extLst>
              <a:ext uri="{FF2B5EF4-FFF2-40B4-BE49-F238E27FC236}">
                <a16:creationId xmlns:a16="http://schemas.microsoft.com/office/drawing/2014/main" id="{92F4B71F-974E-46C1-B0E2-579F9AF7D881}"/>
              </a:ext>
            </a:extLst>
          </p:cNvPr>
          <p:cNvSpPr/>
          <p:nvPr/>
        </p:nvSpPr>
        <p:spPr>
          <a:xfrm>
            <a:off x="2467428" y="4984347"/>
            <a:ext cx="7903029" cy="1676018"/>
          </a:xfrm>
          <a:prstGeom prst="round2Diag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39B3A403-DCC3-44DE-9355-D76D71ECD8B2}"/>
              </a:ext>
            </a:extLst>
          </p:cNvPr>
          <p:cNvSpPr txBox="1"/>
          <p:nvPr/>
        </p:nvSpPr>
        <p:spPr>
          <a:xfrm>
            <a:off x="2755628" y="4526099"/>
            <a:ext cx="74305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200" b="1" dirty="0">
                <a:solidFill>
                  <a:prstClr val="black"/>
                </a:solidFill>
              </a:rPr>
              <a:t>4 התחומים נכללים בשירותים הבאים:</a:t>
            </a:r>
            <a:endParaRPr lang="en-US" sz="2200" b="1" dirty="0">
              <a:solidFill>
                <a:prstClr val="black"/>
              </a:solidFill>
            </a:endParaRPr>
          </a:p>
        </p:txBody>
      </p:sp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AC9AD523-76F4-49C6-B94B-A8315CC46D7D}"/>
              </a:ext>
            </a:extLst>
          </p:cNvPr>
          <p:cNvGrpSpPr/>
          <p:nvPr/>
        </p:nvGrpSpPr>
        <p:grpSpPr>
          <a:xfrm>
            <a:off x="7691574" y="5190396"/>
            <a:ext cx="2465296" cy="1309844"/>
            <a:chOff x="7691574" y="5119516"/>
            <a:chExt cx="2465296" cy="1309844"/>
          </a:xfrm>
        </p:grpSpPr>
        <p:pic>
          <p:nvPicPr>
            <p:cNvPr id="43" name="גרפיקה 42" descr="מידע עם מילוי מלא">
              <a:extLst>
                <a:ext uri="{FF2B5EF4-FFF2-40B4-BE49-F238E27FC236}">
                  <a16:creationId xmlns:a16="http://schemas.microsoft.com/office/drawing/2014/main" id="{05405853-131B-4F0A-B78B-34C58CC15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566" y="5139787"/>
              <a:ext cx="509499" cy="509499"/>
            </a:xfrm>
            <a:prstGeom prst="rect">
              <a:avLst/>
            </a:prstGeom>
          </p:spPr>
        </p:pic>
        <p:sp>
          <p:nvSpPr>
            <p:cNvPr id="45" name="מלבן: פינות אלכסוניות מעוגלות 44">
              <a:extLst>
                <a:ext uri="{FF2B5EF4-FFF2-40B4-BE49-F238E27FC236}">
                  <a16:creationId xmlns:a16="http://schemas.microsoft.com/office/drawing/2014/main" id="{C1625602-7036-454E-82FC-4384A4859341}"/>
                </a:ext>
              </a:extLst>
            </p:cNvPr>
            <p:cNvSpPr/>
            <p:nvPr/>
          </p:nvSpPr>
          <p:spPr>
            <a:xfrm>
              <a:off x="8790178" y="5119516"/>
              <a:ext cx="1366692" cy="4572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2F0C49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  <a:spcBef>
                  <a:spcPts val="1800"/>
                </a:spcBef>
                <a:buClr>
                  <a:srgbClr val="1F497D"/>
                </a:buClr>
                <a:defRPr/>
              </a:pPr>
              <a:r>
                <a:rPr lang="he-IL" sz="2200" dirty="0">
                  <a:solidFill>
                    <a:prstClr val="white"/>
                  </a:solidFill>
                </a:rPr>
                <a:t>הפצת ידע</a:t>
              </a:r>
            </a:p>
          </p:txBody>
        </p:sp>
        <p:sp>
          <p:nvSpPr>
            <p:cNvPr id="46" name="TextBox 8">
              <a:extLst>
                <a:ext uri="{FF2B5EF4-FFF2-40B4-BE49-F238E27FC236}">
                  <a16:creationId xmlns:a16="http://schemas.microsoft.com/office/drawing/2014/main" id="{CDBCBF15-F93F-4282-96A1-12D9343816B7}"/>
                </a:ext>
              </a:extLst>
            </p:cNvPr>
            <p:cNvSpPr txBox="1"/>
            <p:nvPr/>
          </p:nvSpPr>
          <p:spPr>
            <a:xfrm>
              <a:off x="7691574" y="5598363"/>
              <a:ext cx="2465295" cy="830997"/>
            </a:xfrm>
            <a:prstGeom prst="round2DiagRect">
              <a:avLst>
                <a:gd name="adj1" fmla="val 0"/>
                <a:gd name="adj2" fmla="val 0"/>
              </a:avLst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מרכז הדרכה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מרכז ידע מקוון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ייעוץ נגישות השירות</a:t>
              </a:r>
            </a:p>
          </p:txBody>
        </p:sp>
      </p:grp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BA87D97A-E25C-46AE-904A-2A9AA51623A9}"/>
              </a:ext>
            </a:extLst>
          </p:cNvPr>
          <p:cNvGrpSpPr/>
          <p:nvPr/>
        </p:nvGrpSpPr>
        <p:grpSpPr>
          <a:xfrm>
            <a:off x="5295030" y="5190395"/>
            <a:ext cx="2358936" cy="817402"/>
            <a:chOff x="5295030" y="5119515"/>
            <a:chExt cx="2358936" cy="817402"/>
          </a:xfrm>
        </p:grpSpPr>
        <p:pic>
          <p:nvPicPr>
            <p:cNvPr id="42" name="גרפיקה 41" descr="ממשק משתמש וחוויית משתמש עם מילוי מלא">
              <a:extLst>
                <a:ext uri="{FF2B5EF4-FFF2-40B4-BE49-F238E27FC236}">
                  <a16:creationId xmlns:a16="http://schemas.microsoft.com/office/drawing/2014/main" id="{5945EC38-A6F3-48A9-9603-16765BAEB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501" y="5155801"/>
              <a:ext cx="509499" cy="509499"/>
            </a:xfrm>
            <a:prstGeom prst="rect">
              <a:avLst/>
            </a:prstGeom>
          </p:spPr>
        </p:pic>
        <p:sp>
          <p:nvSpPr>
            <p:cNvPr id="47" name="מלבן: פינות אלכסוניות מעוגלות 46">
              <a:extLst>
                <a:ext uri="{FF2B5EF4-FFF2-40B4-BE49-F238E27FC236}">
                  <a16:creationId xmlns:a16="http://schemas.microsoft.com/office/drawing/2014/main" id="{B227070D-15D3-408D-89FF-B2F8D8567192}"/>
                </a:ext>
              </a:extLst>
            </p:cNvPr>
            <p:cNvSpPr/>
            <p:nvPr/>
          </p:nvSpPr>
          <p:spPr>
            <a:xfrm>
              <a:off x="6273081" y="5119515"/>
              <a:ext cx="1380885" cy="478847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573B79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  <a:spcBef>
                  <a:spcPts val="1800"/>
                </a:spcBef>
                <a:buClr>
                  <a:srgbClr val="1F497D"/>
                </a:buClr>
                <a:defRPr/>
              </a:pPr>
              <a:r>
                <a:rPr lang="he-IL" sz="2200" dirty="0">
                  <a:solidFill>
                    <a:prstClr val="white"/>
                  </a:solidFill>
                </a:rPr>
                <a:t>טכנולוגיה</a:t>
              </a:r>
            </a:p>
          </p:txBody>
        </p:sp>
        <p:sp>
          <p:nvSpPr>
            <p:cNvPr id="48" name="TextBox 8">
              <a:extLst>
                <a:ext uri="{FF2B5EF4-FFF2-40B4-BE49-F238E27FC236}">
                  <a16:creationId xmlns:a16="http://schemas.microsoft.com/office/drawing/2014/main" id="{972A96EC-2F4B-4BB0-AEAF-A2255D84DDFD}"/>
                </a:ext>
              </a:extLst>
            </p:cNvPr>
            <p:cNvSpPr txBox="1"/>
            <p:nvPr/>
          </p:nvSpPr>
          <p:spPr>
            <a:xfrm>
              <a:off x="5295030" y="5598363"/>
              <a:ext cx="2344744" cy="338554"/>
            </a:xfrm>
            <a:prstGeom prst="round2DiagRect">
              <a:avLst>
                <a:gd name="adj1" fmla="val 0"/>
                <a:gd name="adj2" fmla="val 0"/>
              </a:avLst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he-IL" sz="1600" dirty="0">
                  <a:solidFill>
                    <a:prstClr val="black"/>
                  </a:solidFill>
                </a:rPr>
                <a:t>מוקד תמיכה טכנולוגי</a:t>
              </a:r>
            </a:p>
          </p:txBody>
        </p:sp>
      </p:grpSp>
      <p:grpSp>
        <p:nvGrpSpPr>
          <p:cNvPr id="31" name="קבוצה 30">
            <a:extLst>
              <a:ext uri="{FF2B5EF4-FFF2-40B4-BE49-F238E27FC236}">
                <a16:creationId xmlns:a16="http://schemas.microsoft.com/office/drawing/2014/main" id="{73ACAC09-AF4A-4C37-B13B-35D62C8687BF}"/>
              </a:ext>
            </a:extLst>
          </p:cNvPr>
          <p:cNvGrpSpPr/>
          <p:nvPr/>
        </p:nvGrpSpPr>
        <p:grpSpPr>
          <a:xfrm>
            <a:off x="2587897" y="5190396"/>
            <a:ext cx="2599771" cy="567555"/>
            <a:chOff x="2587897" y="5119516"/>
            <a:chExt cx="2599771" cy="567555"/>
          </a:xfrm>
        </p:grpSpPr>
        <p:pic>
          <p:nvPicPr>
            <p:cNvPr id="41" name="גרפיקה 40">
              <a:extLst>
                <a:ext uri="{FF2B5EF4-FFF2-40B4-BE49-F238E27FC236}">
                  <a16:creationId xmlns:a16="http://schemas.microsoft.com/office/drawing/2014/main" id="{8DCF402E-63B7-4786-B003-9658B9BC9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897" y="5177572"/>
              <a:ext cx="509499" cy="509499"/>
            </a:xfrm>
            <a:prstGeom prst="rect">
              <a:avLst/>
            </a:prstGeom>
          </p:spPr>
        </p:pic>
        <p:sp>
          <p:nvSpPr>
            <p:cNvPr id="49" name="מלבן: פינות אלכסוניות מעוגלות 48">
              <a:extLst>
                <a:ext uri="{FF2B5EF4-FFF2-40B4-BE49-F238E27FC236}">
                  <a16:creationId xmlns:a16="http://schemas.microsoft.com/office/drawing/2014/main" id="{07017AEC-AFD5-4FE2-8FF6-3692F92CF8E3}"/>
                </a:ext>
              </a:extLst>
            </p:cNvPr>
            <p:cNvSpPr/>
            <p:nvPr/>
          </p:nvSpPr>
          <p:spPr>
            <a:xfrm>
              <a:off x="3124872" y="5119516"/>
              <a:ext cx="2062796" cy="50949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7454A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  <a:spcBef>
                  <a:spcPts val="1800"/>
                </a:spcBef>
                <a:buClr>
                  <a:srgbClr val="1F497D"/>
                </a:buClr>
                <a:defRPr/>
              </a:pPr>
              <a:r>
                <a:rPr lang="he-IL" sz="2200" dirty="0">
                  <a:solidFill>
                    <a:prstClr val="white"/>
                  </a:solidFill>
                </a:rPr>
                <a:t>מכינות מגדל אור</a:t>
              </a:r>
            </a:p>
          </p:txBody>
        </p:sp>
      </p:grpSp>
      <p:grpSp>
        <p:nvGrpSpPr>
          <p:cNvPr id="68" name="קבוצה 67">
            <a:extLst>
              <a:ext uri="{FF2B5EF4-FFF2-40B4-BE49-F238E27FC236}">
                <a16:creationId xmlns:a16="http://schemas.microsoft.com/office/drawing/2014/main" id="{70248BF6-E62B-48B2-A674-917B65B191BF}"/>
              </a:ext>
            </a:extLst>
          </p:cNvPr>
          <p:cNvGrpSpPr/>
          <p:nvPr/>
        </p:nvGrpSpPr>
        <p:grpSpPr>
          <a:xfrm>
            <a:off x="2260317" y="3736357"/>
            <a:ext cx="8502759" cy="722199"/>
            <a:chOff x="2260317" y="3736357"/>
            <a:chExt cx="8502759" cy="722199"/>
          </a:xfrm>
        </p:grpSpPr>
        <p:pic>
          <p:nvPicPr>
            <p:cNvPr id="62" name="גרפיקה 61">
              <a:extLst>
                <a:ext uri="{FF2B5EF4-FFF2-40B4-BE49-F238E27FC236}">
                  <a16:creationId xmlns:a16="http://schemas.microsoft.com/office/drawing/2014/main" id="{3B731E7E-F4EE-4615-86D7-79C3361FF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54824" y="3701869"/>
              <a:ext cx="716265" cy="785242"/>
            </a:xfrm>
            <a:prstGeom prst="rect">
              <a:avLst/>
            </a:prstGeom>
          </p:spPr>
        </p:pic>
        <p:pic>
          <p:nvPicPr>
            <p:cNvPr id="63" name="גרפיקה 62">
              <a:extLst>
                <a:ext uri="{FF2B5EF4-FFF2-40B4-BE49-F238E27FC236}">
                  <a16:creationId xmlns:a16="http://schemas.microsoft.com/office/drawing/2014/main" id="{B14B674C-2686-4A8C-AB77-0FF75BCCD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79884" y="3701870"/>
              <a:ext cx="716265" cy="785242"/>
            </a:xfrm>
            <a:prstGeom prst="rect">
              <a:avLst/>
            </a:prstGeom>
          </p:spPr>
        </p:pic>
        <p:pic>
          <p:nvPicPr>
            <p:cNvPr id="64" name="גרפיקה 63">
              <a:extLst>
                <a:ext uri="{FF2B5EF4-FFF2-40B4-BE49-F238E27FC236}">
                  <a16:creationId xmlns:a16="http://schemas.microsoft.com/office/drawing/2014/main" id="{EC610EBA-2F3C-4371-A029-6E3DF3C92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00000">
              <a:off x="10012322" y="3707803"/>
              <a:ext cx="716265" cy="785242"/>
            </a:xfrm>
            <a:prstGeom prst="rect">
              <a:avLst/>
            </a:prstGeom>
          </p:spPr>
        </p:pic>
        <p:pic>
          <p:nvPicPr>
            <p:cNvPr id="65" name="גרפיקה 64">
              <a:extLst>
                <a:ext uri="{FF2B5EF4-FFF2-40B4-BE49-F238E27FC236}">
                  <a16:creationId xmlns:a16="http://schemas.microsoft.com/office/drawing/2014/main" id="{657F2652-2923-4986-A22F-3A4F3BE60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0000" flipH="1">
              <a:off x="2294805" y="3707803"/>
              <a:ext cx="716265" cy="7852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173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מלבן: פינות אלכסוניות מעוגלות 30">
            <a:extLst>
              <a:ext uri="{FF2B5EF4-FFF2-40B4-BE49-F238E27FC236}">
                <a16:creationId xmlns:a16="http://schemas.microsoft.com/office/drawing/2014/main" id="{F9E50D5D-A761-4CBC-B535-B95F7ABA015A}"/>
              </a:ext>
            </a:extLst>
          </p:cNvPr>
          <p:cNvSpPr/>
          <p:nvPr/>
        </p:nvSpPr>
        <p:spPr>
          <a:xfrm>
            <a:off x="3150104" y="1379485"/>
            <a:ext cx="8476959" cy="2951262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תמונה 2" descr="תמונה שמכילה טקסט, איש, אדם, מקורה&#10;&#10;התיאור נוצר באופן אוטומטי">
            <a:extLst>
              <a:ext uri="{FF2B5EF4-FFF2-40B4-BE49-F238E27FC236}">
                <a16:creationId xmlns:a16="http://schemas.microsoft.com/office/drawing/2014/main" id="{36D368AB-5C3A-4E8C-A53A-2432C0332C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r="29347"/>
          <a:stretch/>
        </p:blipFill>
        <p:spPr>
          <a:xfrm>
            <a:off x="2769511" y="560552"/>
            <a:ext cx="2141815" cy="2141815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מלבן: פינות אלכסוניות מעוגלות 23">
            <a:extLst>
              <a:ext uri="{FF2B5EF4-FFF2-40B4-BE49-F238E27FC236}">
                <a16:creationId xmlns:a16="http://schemas.microsoft.com/office/drawing/2014/main" id="{55895148-BF36-41B1-B73D-2F648F660E37}"/>
              </a:ext>
            </a:extLst>
          </p:cNvPr>
          <p:cNvSpPr/>
          <p:nvPr/>
        </p:nvSpPr>
        <p:spPr>
          <a:xfrm rot="16200000">
            <a:off x="-541251" y="706786"/>
            <a:ext cx="1870774" cy="4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D61A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1F497D"/>
              </a:buClr>
              <a:defRPr/>
            </a:pPr>
            <a:r>
              <a:rPr lang="he-IL" sz="2200" dirty="0">
                <a:solidFill>
                  <a:prstClr val="white"/>
                </a:solidFill>
              </a:rPr>
              <a:t>   תעסוקתי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110" y="433518"/>
            <a:ext cx="11277600" cy="749300"/>
          </a:xfrm>
        </p:spPr>
        <p:txBody>
          <a:bodyPr/>
          <a:lstStyle/>
          <a:p>
            <a:r>
              <a:rPr lang="he-IL" sz="4400" dirty="0">
                <a:solidFill>
                  <a:srgbClr val="0D61AE"/>
                </a:solidFill>
              </a:rPr>
              <a:t>תעסוקה וקריירה</a:t>
            </a:r>
            <a:endParaRPr lang="en-US" sz="4400" dirty="0">
              <a:solidFill>
                <a:srgbClr val="0D61AE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18" name="גרפיקה 17" descr="תג עובד עם מילוי מלא">
            <a:extLst>
              <a:ext uri="{FF2B5EF4-FFF2-40B4-BE49-F238E27FC236}">
                <a16:creationId xmlns:a16="http://schemas.microsoft.com/office/drawing/2014/main" id="{243D7570-945E-4097-BCB6-E518B29C2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7" y="1317033"/>
            <a:ext cx="396837" cy="396837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62C782AF-1692-46C0-BAF7-E1A0B9BF3F96}"/>
              </a:ext>
            </a:extLst>
          </p:cNvPr>
          <p:cNvSpPr txBox="1"/>
          <p:nvPr/>
        </p:nvSpPr>
        <p:spPr>
          <a:xfrm>
            <a:off x="4343960" y="1422257"/>
            <a:ext cx="7172750" cy="290848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base">
              <a:lnSpc>
                <a:spcPts val="24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he-IL" sz="2000" dirty="0">
                <a:solidFill>
                  <a:srgbClr val="0D61A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המטרה:</a:t>
            </a:r>
            <a:r>
              <a:rPr lang="he-IL" sz="2000" b="1" dirty="0">
                <a:solidFill>
                  <a:srgbClr val="0D61AE"/>
                </a:solidFill>
              </a:rPr>
              <a:t> </a:t>
            </a:r>
            <a:r>
              <a:rPr lang="he-IL" dirty="0">
                <a:solidFill>
                  <a:prstClr val="black"/>
                </a:solidFill>
              </a:rPr>
              <a:t>בחירת קריירה, אימון לתעסוקה ומציאת עבודה. </a:t>
            </a:r>
            <a:endParaRPr lang="he-IL" sz="2000" dirty="0">
              <a:solidFill>
                <a:srgbClr val="0D61AE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  <a:p>
            <a:pPr fontAlgn="base">
              <a:lnSpc>
                <a:spcPts val="24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he-IL" sz="2000" dirty="0">
                <a:solidFill>
                  <a:srgbClr val="0D61A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הדרך:</a:t>
            </a:r>
          </a:p>
          <a:p>
            <a:pPr marL="342900" indent="-342900">
              <a:spcBef>
                <a:spcPts val="600"/>
              </a:spcBef>
              <a:buClr>
                <a:srgbClr val="0D61AE"/>
              </a:buClr>
              <a:buFont typeface="Courier New" panose="02070309020205020404" pitchFamily="49" charset="0"/>
              <a:buChar char="o"/>
            </a:pPr>
            <a:r>
              <a:rPr lang="he-IL" dirty="0">
                <a:solidFill>
                  <a:prstClr val="black"/>
                </a:solidFill>
              </a:rPr>
              <a:t>אבחון לימודי תעסוקתי מותאם וייעוץ קריירה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0D61AE"/>
              </a:buClr>
              <a:buFont typeface="Courier New" panose="02070309020205020404" pitchFamily="49" charset="0"/>
              <a:buChar char="o"/>
            </a:pPr>
            <a:r>
              <a:rPr lang="he-IL" dirty="0">
                <a:solidFill>
                  <a:prstClr val="black"/>
                </a:solidFill>
              </a:rPr>
              <a:t>מרכז הכשרה טכנולוגי.</a:t>
            </a:r>
          </a:p>
          <a:p>
            <a:pPr marL="342900" indent="-342900">
              <a:spcBef>
                <a:spcPts val="600"/>
              </a:spcBef>
              <a:buClr>
                <a:srgbClr val="0D61AE"/>
              </a:buClr>
              <a:buFont typeface="Courier New" panose="02070309020205020404" pitchFamily="49" charset="0"/>
              <a:buChar char="o"/>
            </a:pPr>
            <a:r>
              <a:rPr lang="he-IL" dirty="0">
                <a:solidFill>
                  <a:prstClr val="black"/>
                </a:solidFill>
              </a:rPr>
              <a:t>אפשרות ללינה במעונות במהלך ההכשרה.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0D61AE"/>
              </a:buClr>
              <a:buFont typeface="Courier New" panose="02070309020205020404" pitchFamily="49" charset="0"/>
              <a:buChar char="o"/>
            </a:pPr>
            <a:r>
              <a:rPr lang="he-IL" dirty="0">
                <a:solidFill>
                  <a:prstClr val="black"/>
                </a:solidFill>
              </a:rPr>
              <a:t>תוכניות הכשרה לקראת לימודים אקדמאים או עבודה, הכוללות:  מיומנויות מחשב וטכנולוגיה מסייעת, מיומנויות למידה אקדמית, אנגלית, אולפן עברית וברייל </a:t>
            </a:r>
          </a:p>
          <a:p>
            <a:pPr marL="342900" indent="-342900">
              <a:spcBef>
                <a:spcPts val="600"/>
              </a:spcBef>
              <a:buClr>
                <a:srgbClr val="0D61AE"/>
              </a:buClr>
              <a:buFont typeface="Courier New" panose="02070309020205020404" pitchFamily="49" charset="0"/>
              <a:buChar char="o"/>
            </a:pPr>
            <a:r>
              <a:rPr lang="he-IL" dirty="0">
                <a:solidFill>
                  <a:prstClr val="black"/>
                </a:solidFill>
              </a:rPr>
              <a:t> התאמת סביבת עבודה ממוחשבת ונגישה.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מלבן: פינות אלכסוניות מעוגלות 10">
            <a:extLst>
              <a:ext uri="{FF2B5EF4-FFF2-40B4-BE49-F238E27FC236}">
                <a16:creationId xmlns:a16="http://schemas.microsoft.com/office/drawing/2014/main" id="{0F25B987-12A3-4AE5-B80F-B2A70D73A3A9}"/>
              </a:ext>
            </a:extLst>
          </p:cNvPr>
          <p:cNvSpPr/>
          <p:nvPr/>
        </p:nvSpPr>
        <p:spPr>
          <a:xfrm>
            <a:off x="3150103" y="6201409"/>
            <a:ext cx="8476960" cy="530900"/>
          </a:xfrm>
          <a:prstGeom prst="round2DiagRect">
            <a:avLst>
              <a:gd name="adj1" fmla="val 32957"/>
              <a:gd name="adj2" fmla="val 0"/>
            </a:avLst>
          </a:prstGeom>
          <a:solidFill>
            <a:srgbClr val="0D61AE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e-IL" sz="2200" b="1" dirty="0">
                <a:solidFill>
                  <a:prstClr val="white"/>
                </a:solidFill>
              </a:rPr>
              <a:t>65%</a:t>
            </a:r>
            <a:r>
              <a:rPr lang="he-IL" dirty="0">
                <a:solidFill>
                  <a:prstClr val="white"/>
                </a:solidFill>
              </a:rPr>
              <a:t> ממקבלי השירות השתלבו במקומות עבודה, למעלה מ- </a:t>
            </a:r>
            <a:r>
              <a:rPr lang="he-IL" sz="2200" b="1" dirty="0">
                <a:solidFill>
                  <a:prstClr val="white"/>
                </a:solidFill>
              </a:rPr>
              <a:t>70%</a:t>
            </a:r>
            <a:r>
              <a:rPr lang="he-IL" dirty="0">
                <a:solidFill>
                  <a:prstClr val="white"/>
                </a:solidFill>
              </a:rPr>
              <a:t> השתלבו בלימודי המשך.</a:t>
            </a: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977108C7-3FFC-41DE-9581-373F2EF53152}"/>
              </a:ext>
            </a:extLst>
          </p:cNvPr>
          <p:cNvGrpSpPr/>
          <p:nvPr/>
        </p:nvGrpSpPr>
        <p:grpSpPr>
          <a:xfrm>
            <a:off x="773584" y="1875755"/>
            <a:ext cx="2943886" cy="3602760"/>
            <a:chOff x="313121" y="1981147"/>
            <a:chExt cx="2943886" cy="3602760"/>
          </a:xfrm>
        </p:grpSpPr>
        <p:grpSp>
          <p:nvGrpSpPr>
            <p:cNvPr id="17" name="קבוצה 16">
              <a:extLst>
                <a:ext uri="{FF2B5EF4-FFF2-40B4-BE49-F238E27FC236}">
                  <a16:creationId xmlns:a16="http://schemas.microsoft.com/office/drawing/2014/main" id="{D873B416-DA26-4021-8407-23770129444B}"/>
                </a:ext>
              </a:extLst>
            </p:cNvPr>
            <p:cNvGrpSpPr/>
            <p:nvPr/>
          </p:nvGrpSpPr>
          <p:grpSpPr>
            <a:xfrm>
              <a:off x="313121" y="1981147"/>
              <a:ext cx="2943886" cy="3522062"/>
              <a:chOff x="313121" y="1981147"/>
              <a:chExt cx="2943886" cy="3522062"/>
            </a:xfrm>
          </p:grpSpPr>
          <p:grpSp>
            <p:nvGrpSpPr>
              <p:cNvPr id="26" name="קבוצה 25">
                <a:extLst>
                  <a:ext uri="{FF2B5EF4-FFF2-40B4-BE49-F238E27FC236}">
                    <a16:creationId xmlns:a16="http://schemas.microsoft.com/office/drawing/2014/main" id="{02FB9DA0-FF9B-4651-AC01-6219EFA1D618}"/>
                  </a:ext>
                </a:extLst>
              </p:cNvPr>
              <p:cNvGrpSpPr/>
              <p:nvPr/>
            </p:nvGrpSpPr>
            <p:grpSpPr>
              <a:xfrm>
                <a:off x="313121" y="1981147"/>
                <a:ext cx="2943886" cy="3522062"/>
                <a:chOff x="852899" y="1374494"/>
                <a:chExt cx="2943886" cy="3522062"/>
              </a:xfrm>
            </p:grpSpPr>
            <p:pic>
              <p:nvPicPr>
                <p:cNvPr id="28" name="תמונה 27">
                  <a:extLst>
                    <a:ext uri="{FF2B5EF4-FFF2-40B4-BE49-F238E27FC236}">
                      <a16:creationId xmlns:a16="http://schemas.microsoft.com/office/drawing/2014/main" id="{26376F66-74CE-4F5F-8126-85EC0C2318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852899" y="1374494"/>
                  <a:ext cx="2943886" cy="2674821"/>
                </a:xfrm>
                <a:prstGeom prst="ellipse">
                  <a:avLst/>
                </a:prstGeom>
              </p:spPr>
            </p:pic>
            <p:sp>
              <p:nvSpPr>
                <p:cNvPr id="29" name="תיבת טקסט 28">
                  <a:extLst>
                    <a:ext uri="{FF2B5EF4-FFF2-40B4-BE49-F238E27FC236}">
                      <a16:creationId xmlns:a16="http://schemas.microsoft.com/office/drawing/2014/main" id="{18422D8E-9C95-490B-B6AC-7E07332FD9DA}"/>
                    </a:ext>
                  </a:extLst>
                </p:cNvPr>
                <p:cNvSpPr txBox="1"/>
                <p:nvPr/>
              </p:nvSpPr>
              <p:spPr>
                <a:xfrm>
                  <a:off x="1184226" y="4065559"/>
                  <a:ext cx="1589752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he-IL" sz="1200" dirty="0">
                      <a:solidFill>
                        <a:prstClr val="black"/>
                      </a:solidFill>
                    </a:rPr>
                    <a:t>מדריך המחשבים מדגים לצעיר עם לקות ראייה </a:t>
                  </a:r>
                  <a:r>
                    <a:rPr lang="he-IL" sz="1200" dirty="0" err="1">
                      <a:solidFill>
                        <a:prstClr val="black"/>
                      </a:solidFill>
                    </a:rPr>
                    <a:t>טמ"ס</a:t>
                  </a:r>
                  <a:r>
                    <a:rPr lang="he-IL" sz="1200" dirty="0">
                      <a:solidFill>
                        <a:prstClr val="black"/>
                      </a:solidFill>
                    </a:rPr>
                    <a:t> נייד, שיוכל לקחת ללימודים באוניברסיטה.</a:t>
                  </a:r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p:grpSp>
          <p:pic>
            <p:nvPicPr>
              <p:cNvPr id="4" name="תמונה 3" descr="תמונה שמכילה טקסט, אדם, מקורה, קיר&#10;&#10;התיאור נוצר באופן אוטומטי">
                <a:extLst>
                  <a:ext uri="{FF2B5EF4-FFF2-40B4-BE49-F238E27FC236}">
                    <a16:creationId xmlns:a16="http://schemas.microsoft.com/office/drawing/2014/main" id="{E8A5584A-CF85-4A84-AB18-EDB95EDED0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2818" y="2042484"/>
                <a:ext cx="2496016" cy="2496016"/>
              </a:xfrm>
              <a:prstGeom prst="ellipse">
                <a:avLst/>
              </a:prstGeom>
            </p:spPr>
          </p:pic>
        </p:grpSp>
        <p:grpSp>
          <p:nvGrpSpPr>
            <p:cNvPr id="13" name="קבוצה 12">
              <a:extLst>
                <a:ext uri="{FF2B5EF4-FFF2-40B4-BE49-F238E27FC236}">
                  <a16:creationId xmlns:a16="http://schemas.microsoft.com/office/drawing/2014/main" id="{3E022141-3A22-437B-A71C-E81FBFC1F235}"/>
                </a:ext>
              </a:extLst>
            </p:cNvPr>
            <p:cNvGrpSpPr/>
            <p:nvPr/>
          </p:nvGrpSpPr>
          <p:grpSpPr>
            <a:xfrm rot="12193055" flipH="1">
              <a:off x="376817" y="3585894"/>
              <a:ext cx="2643073" cy="1998013"/>
              <a:chOff x="2625923" y="3579196"/>
              <a:chExt cx="4237665" cy="3203434"/>
            </a:xfrm>
          </p:grpSpPr>
          <p:sp>
            <p:nvSpPr>
              <p:cNvPr id="14" name="קשת 13">
                <a:extLst>
                  <a:ext uri="{FF2B5EF4-FFF2-40B4-BE49-F238E27FC236}">
                    <a16:creationId xmlns:a16="http://schemas.microsoft.com/office/drawing/2014/main" id="{A071852C-A959-4AF6-9DAA-C7DB5C7D1FB8}"/>
                  </a:ext>
                </a:extLst>
              </p:cNvPr>
              <p:cNvSpPr/>
              <p:nvPr/>
            </p:nvSpPr>
            <p:spPr>
              <a:xfrm rot="21043951" flipH="1">
                <a:off x="2625923" y="3579196"/>
                <a:ext cx="4237665" cy="3203434"/>
              </a:xfrm>
              <a:prstGeom prst="arc">
                <a:avLst>
                  <a:gd name="adj1" fmla="val 18680910"/>
                  <a:gd name="adj2" fmla="val 188408"/>
                </a:avLst>
              </a:prstGeom>
              <a:ln>
                <a:solidFill>
                  <a:srgbClr val="7D97C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aa-ET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אליפסה 14">
                <a:extLst>
                  <a:ext uri="{FF2B5EF4-FFF2-40B4-BE49-F238E27FC236}">
                    <a16:creationId xmlns:a16="http://schemas.microsoft.com/office/drawing/2014/main" id="{5CF960B9-55AA-46F4-BBC7-0AA07DFF7456}"/>
                  </a:ext>
                </a:extLst>
              </p:cNvPr>
              <p:cNvSpPr/>
              <p:nvPr/>
            </p:nvSpPr>
            <p:spPr>
              <a:xfrm rot="2523597" flipH="1">
                <a:off x="3362130" y="3855958"/>
                <a:ext cx="202240" cy="202240"/>
              </a:xfrm>
              <a:prstGeom prst="ellipse">
                <a:avLst/>
              </a:prstGeom>
              <a:solidFill>
                <a:srgbClr val="7D97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lnSpc>
                    <a:spcPts val="2400"/>
                  </a:lnSpc>
                </a:pPr>
                <a:endParaRPr lang="he-IL" sz="22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0BC2193A-BE4D-42B9-9829-84AFE8A4E25C}"/>
              </a:ext>
            </a:extLst>
          </p:cNvPr>
          <p:cNvSpPr/>
          <p:nvPr/>
        </p:nvSpPr>
        <p:spPr>
          <a:xfrm>
            <a:off x="5236878" y="4527414"/>
            <a:ext cx="61815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>
                <a:solidFill>
                  <a:prstClr val="black"/>
                </a:solidFill>
              </a:rPr>
              <a:t> </a:t>
            </a:r>
            <a:r>
              <a:rPr lang="he-IL" b="1" dirty="0">
                <a:solidFill>
                  <a:prstClr val="black"/>
                </a:solidFill>
              </a:rPr>
              <a:t>תנאי זכאות </a:t>
            </a:r>
            <a:r>
              <a:rPr lang="he-IL" dirty="0">
                <a:solidFill>
                  <a:prstClr val="black"/>
                </a:solidFill>
              </a:rPr>
              <a:t>: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he-IL" dirty="0">
                <a:solidFill>
                  <a:prstClr val="black"/>
                </a:solidFill>
              </a:rPr>
              <a:t>-אדם עם לפחות 20%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he-IL" dirty="0">
                <a:solidFill>
                  <a:prstClr val="black"/>
                </a:solidFill>
              </a:rPr>
              <a:t>נכות – ביטוח לאומי</a:t>
            </a:r>
          </a:p>
          <a:p>
            <a:r>
              <a:rPr lang="he-IL" dirty="0">
                <a:solidFill>
                  <a:prstClr val="black"/>
                </a:solidFill>
              </a:rPr>
              <a:t>                           נדרשת השמה ביטוח לאומי או הועדה מרווחה</a:t>
            </a:r>
          </a:p>
          <a:p>
            <a:r>
              <a:rPr lang="he-IL" dirty="0">
                <a:solidFill>
                  <a:prstClr val="black"/>
                </a:solidFill>
              </a:rPr>
              <a:t>                        קשר מול צוות תעסוקה מגדל אור  </a:t>
            </a:r>
            <a:r>
              <a:rPr lang="en-US" dirty="0">
                <a:solidFill>
                  <a:prstClr val="black"/>
                </a:solidFill>
                <a:hlinkClick r:id="rId7"/>
              </a:rPr>
              <a:t>taasuka@migdalor.org.il</a:t>
            </a:r>
            <a:r>
              <a:rPr lang="he-IL" dirty="0">
                <a:solidFill>
                  <a:prstClr val="black"/>
                </a:solidFill>
              </a:rPr>
              <a:t> </a:t>
            </a:r>
          </a:p>
          <a:p>
            <a:r>
              <a:rPr lang="he-IL" dirty="0">
                <a:solidFill>
                  <a:prstClr val="black"/>
                </a:solidFill>
              </a:rPr>
              <a:t>                                  0777721333</a:t>
            </a:r>
          </a:p>
        </p:txBody>
      </p:sp>
    </p:spTree>
    <p:extLst>
      <p:ext uri="{BB962C8B-B14F-4D97-AF65-F5344CB8AC3E}">
        <p14:creationId xmlns:p14="http://schemas.microsoft.com/office/powerpoint/2010/main" val="29426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דיאגרמה 2">
            <a:extLst>
              <a:ext uri="{FF2B5EF4-FFF2-40B4-BE49-F238E27FC236}">
                <a16:creationId xmlns:a16="http://schemas.microsoft.com/office/drawing/2014/main" id="{C365C0A8-7211-409D-9FE0-7194BF0B23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1087246"/>
              </p:ext>
            </p:extLst>
          </p:nvPr>
        </p:nvGraphicFramePr>
        <p:xfrm>
          <a:off x="397497" y="531246"/>
          <a:ext cx="11397006" cy="5893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מציין מיקום טקסט 6">
            <a:extLst>
              <a:ext uri="{FF2B5EF4-FFF2-40B4-BE49-F238E27FC236}">
                <a16:creationId xmlns:a16="http://schemas.microsoft.com/office/drawing/2014/main" id="{4A5C0B2A-E8CF-403A-8D7C-54B2A509B0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110" y="433518"/>
            <a:ext cx="11277600" cy="749300"/>
          </a:xfrm>
        </p:spPr>
        <p:txBody>
          <a:bodyPr/>
          <a:lstStyle/>
          <a:p>
            <a:r>
              <a:rPr lang="he-IL" sz="4400" dirty="0">
                <a:solidFill>
                  <a:srgbClr val="0D61AE"/>
                </a:solidFill>
              </a:rPr>
              <a:t>איך זה נראה בפועל ? מול העובד</a:t>
            </a:r>
            <a:r>
              <a:rPr lang="en-US" sz="4400" dirty="0">
                <a:solidFill>
                  <a:srgbClr val="0D61AE"/>
                </a:solidFill>
              </a:rPr>
              <a:t>/</a:t>
            </a:r>
            <a:r>
              <a:rPr lang="he-IL" sz="4400" dirty="0">
                <a:solidFill>
                  <a:srgbClr val="0D61AE"/>
                </a:solidFill>
              </a:rPr>
              <a:t>מועמד  </a:t>
            </a:r>
            <a:endParaRPr lang="en-US" sz="4400" dirty="0">
              <a:solidFill>
                <a:srgbClr val="FF0000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71740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קבוצה 33">
            <a:extLst>
              <a:ext uri="{FF2B5EF4-FFF2-40B4-BE49-F238E27FC236}">
                <a16:creationId xmlns:a16="http://schemas.microsoft.com/office/drawing/2014/main" id="{0593AD85-0147-4A6E-BD60-BD864A3A0E78}"/>
              </a:ext>
            </a:extLst>
          </p:cNvPr>
          <p:cNvGrpSpPr/>
          <p:nvPr/>
        </p:nvGrpSpPr>
        <p:grpSpPr>
          <a:xfrm>
            <a:off x="943209" y="1771307"/>
            <a:ext cx="2943886" cy="3721004"/>
            <a:chOff x="563350" y="1998138"/>
            <a:chExt cx="2943886" cy="3721004"/>
          </a:xfrm>
        </p:grpSpPr>
        <p:grpSp>
          <p:nvGrpSpPr>
            <p:cNvPr id="26" name="קבוצה 25">
              <a:extLst>
                <a:ext uri="{FF2B5EF4-FFF2-40B4-BE49-F238E27FC236}">
                  <a16:creationId xmlns:a16="http://schemas.microsoft.com/office/drawing/2014/main" id="{19E7E2D1-B2DC-43BA-AB5B-38B44BC42911}"/>
                </a:ext>
              </a:extLst>
            </p:cNvPr>
            <p:cNvGrpSpPr/>
            <p:nvPr/>
          </p:nvGrpSpPr>
          <p:grpSpPr>
            <a:xfrm>
              <a:off x="563350" y="1998138"/>
              <a:ext cx="2943886" cy="3721004"/>
              <a:chOff x="313121" y="1981147"/>
              <a:chExt cx="2943886" cy="3721004"/>
            </a:xfrm>
          </p:grpSpPr>
          <p:grpSp>
            <p:nvGrpSpPr>
              <p:cNvPr id="28" name="קבוצה 27">
                <a:extLst>
                  <a:ext uri="{FF2B5EF4-FFF2-40B4-BE49-F238E27FC236}">
                    <a16:creationId xmlns:a16="http://schemas.microsoft.com/office/drawing/2014/main" id="{0E941102-9B81-41B8-9A3C-8E5B608A91DB}"/>
                  </a:ext>
                </a:extLst>
              </p:cNvPr>
              <p:cNvGrpSpPr/>
              <p:nvPr/>
            </p:nvGrpSpPr>
            <p:grpSpPr>
              <a:xfrm>
                <a:off x="313121" y="1981147"/>
                <a:ext cx="2943886" cy="3522062"/>
                <a:chOff x="852899" y="1374494"/>
                <a:chExt cx="2943886" cy="3522062"/>
              </a:xfrm>
            </p:grpSpPr>
            <p:pic>
              <p:nvPicPr>
                <p:cNvPr id="32" name="תמונה 31">
                  <a:extLst>
                    <a:ext uri="{FF2B5EF4-FFF2-40B4-BE49-F238E27FC236}">
                      <a16:creationId xmlns:a16="http://schemas.microsoft.com/office/drawing/2014/main" id="{C3DC9915-E44B-4DD8-9353-0B91E8D9A7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852899" y="1374494"/>
                  <a:ext cx="2943886" cy="2674821"/>
                </a:xfrm>
                <a:prstGeom prst="ellipse">
                  <a:avLst/>
                </a:prstGeom>
              </p:spPr>
            </p:pic>
            <p:sp>
              <p:nvSpPr>
                <p:cNvPr id="33" name="תיבת טקסט 32">
                  <a:extLst>
                    <a:ext uri="{FF2B5EF4-FFF2-40B4-BE49-F238E27FC236}">
                      <a16:creationId xmlns:a16="http://schemas.microsoft.com/office/drawing/2014/main" id="{EE7E5AE3-627D-46FE-918C-C96EA2BDA00B}"/>
                    </a:ext>
                  </a:extLst>
                </p:cNvPr>
                <p:cNvSpPr txBox="1"/>
                <p:nvPr/>
              </p:nvSpPr>
              <p:spPr>
                <a:xfrm>
                  <a:off x="1278822" y="4065559"/>
                  <a:ext cx="148450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he-IL" sz="1200" dirty="0" err="1">
                      <a:solidFill>
                        <a:prstClr val="black"/>
                      </a:solidFill>
                    </a:rPr>
                    <a:t>פאטמה</a:t>
                  </a:r>
                  <a:r>
                    <a:rPr lang="he-IL" sz="1200" dirty="0">
                      <a:solidFill>
                        <a:prstClr val="black"/>
                      </a:solidFill>
                    </a:rPr>
                    <a:t>, בוגרת תואר באדריכלות מהטכניון, בעבודתה החדשה במשרד אדריכלים </a:t>
                  </a:r>
                </a:p>
              </p:txBody>
            </p:sp>
          </p:grpSp>
          <p:grpSp>
            <p:nvGrpSpPr>
              <p:cNvPr id="29" name="קבוצה 28">
                <a:extLst>
                  <a:ext uri="{FF2B5EF4-FFF2-40B4-BE49-F238E27FC236}">
                    <a16:creationId xmlns:a16="http://schemas.microsoft.com/office/drawing/2014/main" id="{50F5E418-A643-4FBA-BDA6-29514E30409A}"/>
                  </a:ext>
                </a:extLst>
              </p:cNvPr>
              <p:cNvGrpSpPr/>
              <p:nvPr/>
            </p:nvGrpSpPr>
            <p:grpSpPr>
              <a:xfrm rot="12193055" flipH="1">
                <a:off x="408349" y="3704138"/>
                <a:ext cx="2643073" cy="1998013"/>
                <a:chOff x="2747123" y="3424901"/>
                <a:chExt cx="4237665" cy="3203434"/>
              </a:xfrm>
            </p:grpSpPr>
            <p:sp>
              <p:nvSpPr>
                <p:cNvPr id="30" name="קשת 29">
                  <a:extLst>
                    <a:ext uri="{FF2B5EF4-FFF2-40B4-BE49-F238E27FC236}">
                      <a16:creationId xmlns:a16="http://schemas.microsoft.com/office/drawing/2014/main" id="{AC05D2E7-55E7-4C69-91A2-D224E45B2F59}"/>
                    </a:ext>
                  </a:extLst>
                </p:cNvPr>
                <p:cNvSpPr/>
                <p:nvPr/>
              </p:nvSpPr>
              <p:spPr>
                <a:xfrm rot="21043951" flipH="1">
                  <a:off x="2747123" y="3424901"/>
                  <a:ext cx="4237665" cy="3203434"/>
                </a:xfrm>
                <a:prstGeom prst="arc">
                  <a:avLst>
                    <a:gd name="adj1" fmla="val 18680910"/>
                    <a:gd name="adj2" fmla="val 188408"/>
                  </a:avLst>
                </a:prstGeom>
                <a:ln>
                  <a:solidFill>
                    <a:srgbClr val="7D97C5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aa-ET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אליפסה 30">
                  <a:extLst>
                    <a:ext uri="{FF2B5EF4-FFF2-40B4-BE49-F238E27FC236}">
                      <a16:creationId xmlns:a16="http://schemas.microsoft.com/office/drawing/2014/main" id="{68F073C2-FEC4-4EC6-93CC-E3FD591A0B97}"/>
                    </a:ext>
                  </a:extLst>
                </p:cNvPr>
                <p:cNvSpPr/>
                <p:nvPr/>
              </p:nvSpPr>
              <p:spPr>
                <a:xfrm rot="2523597" flipH="1">
                  <a:off x="3362130" y="3855958"/>
                  <a:ext cx="202240" cy="202240"/>
                </a:xfrm>
                <a:prstGeom prst="ellipse">
                  <a:avLst/>
                </a:prstGeom>
                <a:solidFill>
                  <a:srgbClr val="7D97C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>
                    <a:lnSpc>
                      <a:spcPts val="2400"/>
                    </a:lnSpc>
                  </a:pPr>
                  <a:endParaRPr lang="he-IL" sz="22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4" name="תמונה 3" descr="תמונה שמכילה אדם, מקורה, לדגמן&#10;&#10;התיאור נוצר באופן אוטומטי">
              <a:extLst>
                <a:ext uri="{FF2B5EF4-FFF2-40B4-BE49-F238E27FC236}">
                  <a16:creationId xmlns:a16="http://schemas.microsoft.com/office/drawing/2014/main" id="{8A416463-3ECB-400B-8FE2-5B3DEF335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88" r="1011"/>
            <a:stretch/>
          </p:blipFill>
          <p:spPr>
            <a:xfrm>
              <a:off x="831816" y="2080305"/>
              <a:ext cx="2497246" cy="2497246"/>
            </a:xfrm>
            <a:prstGeom prst="ellipse">
              <a:avLst/>
            </a:prstGeom>
          </p:spPr>
        </p:pic>
      </p:grpSp>
      <p:sp>
        <p:nvSpPr>
          <p:cNvPr id="24" name="מלבן: פינות אלכסוניות מעוגלות 23">
            <a:extLst>
              <a:ext uri="{FF2B5EF4-FFF2-40B4-BE49-F238E27FC236}">
                <a16:creationId xmlns:a16="http://schemas.microsoft.com/office/drawing/2014/main" id="{55895148-BF36-41B1-B73D-2F648F660E37}"/>
              </a:ext>
            </a:extLst>
          </p:cNvPr>
          <p:cNvSpPr/>
          <p:nvPr/>
        </p:nvSpPr>
        <p:spPr>
          <a:xfrm rot="16200000">
            <a:off x="-541251" y="706786"/>
            <a:ext cx="1870774" cy="4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D61A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1F497D"/>
              </a:buClr>
              <a:defRPr/>
            </a:pPr>
            <a:r>
              <a:rPr lang="he-IL" sz="2200" dirty="0">
                <a:solidFill>
                  <a:prstClr val="white"/>
                </a:solidFill>
              </a:rPr>
              <a:t>   תעסוקתי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81026"/>
            <a:ext cx="11277600" cy="749300"/>
          </a:xfrm>
        </p:spPr>
        <p:txBody>
          <a:bodyPr/>
          <a:lstStyle/>
          <a:p>
            <a:r>
              <a:rPr lang="he-IL" sz="4400" dirty="0">
                <a:solidFill>
                  <a:srgbClr val="0D61AE"/>
                </a:solidFill>
              </a:rPr>
              <a:t>ליווי והשמה במציאת עבודה  </a:t>
            </a:r>
            <a:endParaRPr lang="en-US" sz="4400" dirty="0">
              <a:solidFill>
                <a:srgbClr val="0D61AE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18" name="גרפיקה 17" descr="תג עובד עם מילוי מלא">
            <a:extLst>
              <a:ext uri="{FF2B5EF4-FFF2-40B4-BE49-F238E27FC236}">
                <a16:creationId xmlns:a16="http://schemas.microsoft.com/office/drawing/2014/main" id="{243D7570-945E-4097-BCB6-E518B29C2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7" y="1317033"/>
            <a:ext cx="396837" cy="396837"/>
          </a:xfrm>
          <a:prstGeom prst="rect">
            <a:avLst/>
          </a:prstGeom>
        </p:spPr>
      </p:pic>
      <p:sp>
        <p:nvSpPr>
          <p:cNvPr id="20" name="TextBox 11">
            <a:extLst>
              <a:ext uri="{FF2B5EF4-FFF2-40B4-BE49-F238E27FC236}">
                <a16:creationId xmlns:a16="http://schemas.microsoft.com/office/drawing/2014/main" id="{EEBF9746-5602-400D-9C94-5D37397365C6}"/>
              </a:ext>
            </a:extLst>
          </p:cNvPr>
          <p:cNvSpPr txBox="1"/>
          <p:nvPr/>
        </p:nvSpPr>
        <p:spPr>
          <a:xfrm>
            <a:off x="3385993" y="1022007"/>
            <a:ext cx="83488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he-IL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מרכז תעסוקה נתמכת, ליווי לתעסוקה בשוק החופשי לאנשים עם לקות ראיה/עיוורון בגילאי עבודה.</a:t>
            </a: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1FAD948E-13E8-4282-9B52-D87539FA3360}"/>
              </a:ext>
            </a:extLst>
          </p:cNvPr>
          <p:cNvSpPr/>
          <p:nvPr/>
        </p:nvSpPr>
        <p:spPr>
          <a:xfrm>
            <a:off x="3640256" y="4010678"/>
            <a:ext cx="842067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0D61AE"/>
              </a:buClr>
              <a:buFont typeface="Courier New" panose="02070309020205020404" pitchFamily="49" charset="0"/>
              <a:buChar char="o"/>
              <a:defRPr/>
            </a:pPr>
            <a:r>
              <a:rPr lang="he-IL" dirty="0">
                <a:solidFill>
                  <a:prstClr val="black"/>
                </a:solidFill>
              </a:rPr>
              <a:t>הכוון תעסוקתי</a:t>
            </a:r>
          </a:p>
          <a:p>
            <a:pPr marL="342900" indent="-342900">
              <a:spcBef>
                <a:spcPts val="600"/>
              </a:spcBef>
              <a:buClr>
                <a:srgbClr val="0D61AE"/>
              </a:buClr>
              <a:buFont typeface="Courier New" panose="02070309020205020404" pitchFamily="49" charset="0"/>
              <a:buChar char="o"/>
              <a:defRPr/>
            </a:pPr>
            <a:r>
              <a:rPr lang="he-IL" dirty="0">
                <a:solidFill>
                  <a:prstClr val="black"/>
                </a:solidFill>
              </a:rPr>
              <a:t>שיפור מיומנויות הרלוונטיות למשרות על פי ההכוון התעסוקתי</a:t>
            </a:r>
          </a:p>
          <a:p>
            <a:pPr marL="342900" indent="-342900">
              <a:spcBef>
                <a:spcPts val="600"/>
              </a:spcBef>
              <a:buClr>
                <a:srgbClr val="0D61AE"/>
              </a:buClr>
              <a:buFont typeface="Courier New" panose="02070309020205020404" pitchFamily="49" charset="0"/>
              <a:buChar char="o"/>
              <a:defRPr/>
            </a:pPr>
            <a:r>
              <a:rPr lang="he-IL" dirty="0">
                <a:solidFill>
                  <a:prstClr val="black"/>
                </a:solidFill>
              </a:rPr>
              <a:t>סיוע באיתור משרות והכנה לתהליכי מיון</a:t>
            </a:r>
          </a:p>
          <a:p>
            <a:pPr marL="342900" indent="-342900">
              <a:spcBef>
                <a:spcPts val="600"/>
              </a:spcBef>
              <a:buClr>
                <a:srgbClr val="0D61AE"/>
              </a:buClr>
              <a:buFont typeface="Courier New" panose="02070309020205020404" pitchFamily="49" charset="0"/>
              <a:buChar char="o"/>
              <a:defRPr/>
            </a:pPr>
            <a:r>
              <a:rPr lang="he-IL" dirty="0">
                <a:solidFill>
                  <a:prstClr val="black"/>
                </a:solidFill>
              </a:rPr>
              <a:t>יצירת קשרים ושיתופי פעולה עם מגוון מעסיקים </a:t>
            </a:r>
          </a:p>
          <a:p>
            <a:pPr marL="342900" indent="-342900">
              <a:spcBef>
                <a:spcPts val="600"/>
              </a:spcBef>
              <a:buClr>
                <a:srgbClr val="0D61AE"/>
              </a:buClr>
              <a:buFont typeface="Courier New" panose="02070309020205020404" pitchFamily="49" charset="0"/>
              <a:buChar char="o"/>
              <a:defRPr/>
            </a:pPr>
            <a:r>
              <a:rPr lang="he-IL" dirty="0">
                <a:solidFill>
                  <a:prstClr val="black"/>
                </a:solidFill>
              </a:rPr>
              <a:t>התאמת עמדת עבודה ממוחשבת והנגשת סביבת העבודה ומטלות התפקיד</a:t>
            </a:r>
          </a:p>
          <a:p>
            <a:pPr marL="342900" indent="-342900">
              <a:spcBef>
                <a:spcPts val="600"/>
              </a:spcBef>
              <a:buClr>
                <a:srgbClr val="0D61AE"/>
              </a:buClr>
              <a:buFont typeface="Courier New" panose="02070309020205020404" pitchFamily="49" charset="0"/>
              <a:buChar char="o"/>
              <a:defRPr/>
            </a:pPr>
            <a:r>
              <a:rPr lang="he-IL" dirty="0">
                <a:solidFill>
                  <a:prstClr val="black"/>
                </a:solidFill>
              </a:rPr>
              <a:t>שימור מקום העבודה ושיפור מיומנויות תעסוקתיות</a:t>
            </a: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4F15B58C-CF6C-497D-8036-48B7199B19A3}"/>
              </a:ext>
            </a:extLst>
          </p:cNvPr>
          <p:cNvGrpSpPr/>
          <p:nvPr/>
        </p:nvGrpSpPr>
        <p:grpSpPr>
          <a:xfrm>
            <a:off x="4178970" y="1949549"/>
            <a:ext cx="7568007" cy="2305095"/>
            <a:chOff x="4178970" y="1753975"/>
            <a:chExt cx="7568007" cy="2305095"/>
          </a:xfrm>
        </p:grpSpPr>
        <p:grpSp>
          <p:nvGrpSpPr>
            <p:cNvPr id="5" name="קבוצה 4">
              <a:extLst>
                <a:ext uri="{FF2B5EF4-FFF2-40B4-BE49-F238E27FC236}">
                  <a16:creationId xmlns:a16="http://schemas.microsoft.com/office/drawing/2014/main" id="{56048D59-2C04-41C2-AC30-C8C4ABC584CB}"/>
                </a:ext>
              </a:extLst>
            </p:cNvPr>
            <p:cNvGrpSpPr/>
            <p:nvPr/>
          </p:nvGrpSpPr>
          <p:grpSpPr>
            <a:xfrm>
              <a:off x="4178970" y="1998138"/>
              <a:ext cx="6048165" cy="2060932"/>
              <a:chOff x="2723775" y="1606808"/>
              <a:chExt cx="8848216" cy="2719502"/>
            </a:xfrm>
          </p:grpSpPr>
          <p:sp>
            <p:nvSpPr>
              <p:cNvPr id="6" name="Google Shape;809;p48">
                <a:extLst>
                  <a:ext uri="{FF2B5EF4-FFF2-40B4-BE49-F238E27FC236}">
                    <a16:creationId xmlns:a16="http://schemas.microsoft.com/office/drawing/2014/main" id="{769A04CA-E051-4472-AEEF-0B69FF03F8E0}"/>
                  </a:ext>
                </a:extLst>
              </p:cNvPr>
              <p:cNvSpPr/>
              <p:nvPr/>
            </p:nvSpPr>
            <p:spPr>
              <a:xfrm flipH="1">
                <a:off x="4360958" y="1829517"/>
                <a:ext cx="45719" cy="930800"/>
              </a:xfrm>
              <a:custGeom>
                <a:avLst/>
                <a:gdLst/>
                <a:ahLst/>
                <a:cxnLst/>
                <a:rect l="l" t="t" r="r" b="b"/>
                <a:pathLst>
                  <a:path w="145" h="9821" extrusionOk="0">
                    <a:moveTo>
                      <a:pt x="1" y="0"/>
                    </a:moveTo>
                    <a:lnTo>
                      <a:pt x="1" y="9821"/>
                    </a:lnTo>
                    <a:lnTo>
                      <a:pt x="145" y="982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2038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Google Shape;806;p48">
                <a:extLst>
                  <a:ext uri="{FF2B5EF4-FFF2-40B4-BE49-F238E27FC236}">
                    <a16:creationId xmlns:a16="http://schemas.microsoft.com/office/drawing/2014/main" id="{576C6837-1DA5-4A71-8117-CA8BA86692B1}"/>
                  </a:ext>
                </a:extLst>
              </p:cNvPr>
              <p:cNvSpPr/>
              <p:nvPr/>
            </p:nvSpPr>
            <p:spPr>
              <a:xfrm flipH="1">
                <a:off x="2723775" y="1606808"/>
                <a:ext cx="3303144" cy="676050"/>
              </a:xfrm>
              <a:custGeom>
                <a:avLst/>
                <a:gdLst/>
                <a:ahLst/>
                <a:cxnLst/>
                <a:rect l="l" t="t" r="r" b="b"/>
                <a:pathLst>
                  <a:path w="14564" h="4872" extrusionOk="0">
                    <a:moveTo>
                      <a:pt x="1" y="0"/>
                    </a:moveTo>
                    <a:lnTo>
                      <a:pt x="1" y="4871"/>
                    </a:lnTo>
                    <a:lnTo>
                      <a:pt x="12302" y="4871"/>
                    </a:lnTo>
                    <a:lnTo>
                      <a:pt x="14564" y="2434"/>
                    </a:lnTo>
                    <a:lnTo>
                      <a:pt x="12302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algn="ctr">
                  <a:lnSpc>
                    <a:spcPts val="2200"/>
                  </a:lnSpc>
                </a:pPr>
                <a:r>
                  <a:rPr lang="he-IL" sz="3000" b="1" dirty="0">
                    <a:solidFill>
                      <a:prstClr val="white"/>
                    </a:solidFill>
                  </a:rPr>
                  <a:t>3</a:t>
                </a:r>
                <a:endParaRPr sz="30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Google Shape;807;p48">
                <a:extLst>
                  <a:ext uri="{FF2B5EF4-FFF2-40B4-BE49-F238E27FC236}">
                    <a16:creationId xmlns:a16="http://schemas.microsoft.com/office/drawing/2014/main" id="{2247B5FB-89B9-42DC-BD1A-C40BDE8A65F7}"/>
                  </a:ext>
                </a:extLst>
              </p:cNvPr>
              <p:cNvSpPr/>
              <p:nvPr/>
            </p:nvSpPr>
            <p:spPr>
              <a:xfrm flipH="1">
                <a:off x="4128716" y="2667246"/>
                <a:ext cx="491320" cy="552135"/>
              </a:xfrm>
              <a:custGeom>
                <a:avLst/>
                <a:gdLst/>
                <a:ahLst/>
                <a:cxnLst/>
                <a:rect l="l" t="t" r="r" b="b"/>
                <a:pathLst>
                  <a:path w="3033" h="3979" extrusionOk="0">
                    <a:moveTo>
                      <a:pt x="1512" y="808"/>
                    </a:moveTo>
                    <a:cubicBezTo>
                      <a:pt x="1818" y="808"/>
                      <a:pt x="2112" y="1046"/>
                      <a:pt x="2112" y="1404"/>
                    </a:cubicBezTo>
                    <a:cubicBezTo>
                      <a:pt x="2112" y="1733"/>
                      <a:pt x="1846" y="1999"/>
                      <a:pt x="1517" y="1999"/>
                    </a:cubicBezTo>
                    <a:cubicBezTo>
                      <a:pt x="987" y="1999"/>
                      <a:pt x="721" y="1357"/>
                      <a:pt x="1097" y="984"/>
                    </a:cubicBezTo>
                    <a:cubicBezTo>
                      <a:pt x="1218" y="862"/>
                      <a:pt x="1366" y="808"/>
                      <a:pt x="1512" y="808"/>
                    </a:cubicBezTo>
                    <a:close/>
                    <a:moveTo>
                      <a:pt x="1517" y="0"/>
                    </a:moveTo>
                    <a:cubicBezTo>
                      <a:pt x="680" y="0"/>
                      <a:pt x="1" y="680"/>
                      <a:pt x="1" y="1516"/>
                    </a:cubicBezTo>
                    <a:cubicBezTo>
                      <a:pt x="1" y="2356"/>
                      <a:pt x="1517" y="3979"/>
                      <a:pt x="1517" y="3979"/>
                    </a:cubicBezTo>
                    <a:cubicBezTo>
                      <a:pt x="1517" y="3979"/>
                      <a:pt x="3033" y="2356"/>
                      <a:pt x="3033" y="1516"/>
                    </a:cubicBezTo>
                    <a:cubicBezTo>
                      <a:pt x="3033" y="680"/>
                      <a:pt x="2353" y="0"/>
                      <a:pt x="1517" y="0"/>
                    </a:cubicBezTo>
                    <a:close/>
                  </a:path>
                </a:pathLst>
              </a:custGeom>
              <a:solidFill>
                <a:srgbClr val="2038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Google Shape;809;p48">
                <a:extLst>
                  <a:ext uri="{FF2B5EF4-FFF2-40B4-BE49-F238E27FC236}">
                    <a16:creationId xmlns:a16="http://schemas.microsoft.com/office/drawing/2014/main" id="{76182318-F1F3-4A2D-B88C-5761E1CAA482}"/>
                  </a:ext>
                </a:extLst>
              </p:cNvPr>
              <p:cNvSpPr/>
              <p:nvPr/>
            </p:nvSpPr>
            <p:spPr>
              <a:xfrm flipH="1">
                <a:off x="7127764" y="1782569"/>
                <a:ext cx="45719" cy="930800"/>
              </a:xfrm>
              <a:custGeom>
                <a:avLst/>
                <a:gdLst/>
                <a:ahLst/>
                <a:cxnLst/>
                <a:rect l="l" t="t" r="r" b="b"/>
                <a:pathLst>
                  <a:path w="145" h="9821" extrusionOk="0">
                    <a:moveTo>
                      <a:pt x="1" y="0"/>
                    </a:moveTo>
                    <a:lnTo>
                      <a:pt x="1" y="9821"/>
                    </a:lnTo>
                    <a:lnTo>
                      <a:pt x="145" y="982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Google Shape;810;p48">
                <a:extLst>
                  <a:ext uri="{FF2B5EF4-FFF2-40B4-BE49-F238E27FC236}">
                    <a16:creationId xmlns:a16="http://schemas.microsoft.com/office/drawing/2014/main" id="{A2F53E87-7997-41A3-83F9-8E6BF77FA0C6}"/>
                  </a:ext>
                </a:extLst>
              </p:cNvPr>
              <p:cNvSpPr/>
              <p:nvPr/>
            </p:nvSpPr>
            <p:spPr>
              <a:xfrm flipH="1">
                <a:off x="5507050" y="1606808"/>
                <a:ext cx="3303142" cy="676049"/>
              </a:xfrm>
              <a:custGeom>
                <a:avLst/>
                <a:gdLst/>
                <a:ahLst/>
                <a:cxnLst/>
                <a:rect l="l" t="t" r="r" b="b"/>
                <a:pathLst>
                  <a:path w="14676" h="4872" extrusionOk="0">
                    <a:moveTo>
                      <a:pt x="0" y="0"/>
                    </a:moveTo>
                    <a:lnTo>
                      <a:pt x="0" y="4871"/>
                    </a:lnTo>
                    <a:lnTo>
                      <a:pt x="12414" y="4871"/>
                    </a:lnTo>
                    <a:lnTo>
                      <a:pt x="14676" y="2434"/>
                    </a:lnTo>
                    <a:lnTo>
                      <a:pt x="12414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rtl="0"/>
                <a:r>
                  <a:rPr lang="he-IL" sz="3000" b="1" dirty="0">
                    <a:solidFill>
                      <a:prstClr val="white"/>
                    </a:solidFill>
                  </a:rPr>
                  <a:t>2</a:t>
                </a:r>
                <a:endParaRPr sz="30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Google Shape;811;p48">
                <a:extLst>
                  <a:ext uri="{FF2B5EF4-FFF2-40B4-BE49-F238E27FC236}">
                    <a16:creationId xmlns:a16="http://schemas.microsoft.com/office/drawing/2014/main" id="{69EFBD2B-A5EE-4561-AE6D-BC292FB894BA}"/>
                  </a:ext>
                </a:extLst>
              </p:cNvPr>
              <p:cNvSpPr/>
              <p:nvPr/>
            </p:nvSpPr>
            <p:spPr>
              <a:xfrm flipH="1">
                <a:off x="6892714" y="2667242"/>
                <a:ext cx="491483" cy="552135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3979" extrusionOk="0">
                    <a:moveTo>
                      <a:pt x="1513" y="808"/>
                    </a:moveTo>
                    <a:cubicBezTo>
                      <a:pt x="1818" y="808"/>
                      <a:pt x="2112" y="1046"/>
                      <a:pt x="2112" y="1404"/>
                    </a:cubicBezTo>
                    <a:cubicBezTo>
                      <a:pt x="2112" y="1733"/>
                      <a:pt x="1846" y="1999"/>
                      <a:pt x="1517" y="1999"/>
                    </a:cubicBezTo>
                    <a:cubicBezTo>
                      <a:pt x="988" y="1999"/>
                      <a:pt x="721" y="1357"/>
                      <a:pt x="1097" y="984"/>
                    </a:cubicBezTo>
                    <a:cubicBezTo>
                      <a:pt x="1218" y="862"/>
                      <a:pt x="1367" y="808"/>
                      <a:pt x="1513" y="808"/>
                    </a:cubicBezTo>
                    <a:close/>
                    <a:moveTo>
                      <a:pt x="1517" y="0"/>
                    </a:moveTo>
                    <a:cubicBezTo>
                      <a:pt x="681" y="0"/>
                      <a:pt x="1" y="680"/>
                      <a:pt x="1" y="1516"/>
                    </a:cubicBezTo>
                    <a:cubicBezTo>
                      <a:pt x="1" y="2356"/>
                      <a:pt x="1517" y="3979"/>
                      <a:pt x="1517" y="3979"/>
                    </a:cubicBezTo>
                    <a:cubicBezTo>
                      <a:pt x="1517" y="3979"/>
                      <a:pt x="3033" y="2356"/>
                      <a:pt x="3033" y="1516"/>
                    </a:cubicBezTo>
                    <a:cubicBezTo>
                      <a:pt x="3033" y="680"/>
                      <a:pt x="2353" y="0"/>
                      <a:pt x="1517" y="0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Google Shape;813;p48">
                <a:extLst>
                  <a:ext uri="{FF2B5EF4-FFF2-40B4-BE49-F238E27FC236}">
                    <a16:creationId xmlns:a16="http://schemas.microsoft.com/office/drawing/2014/main" id="{1A3DE127-C205-4E97-86EC-C801687D8ACB}"/>
                  </a:ext>
                </a:extLst>
              </p:cNvPr>
              <p:cNvSpPr/>
              <p:nvPr/>
            </p:nvSpPr>
            <p:spPr>
              <a:xfrm flipH="1">
                <a:off x="9907703" y="1780107"/>
                <a:ext cx="45720" cy="93268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9709" extrusionOk="0">
                    <a:moveTo>
                      <a:pt x="1" y="0"/>
                    </a:moveTo>
                    <a:lnTo>
                      <a:pt x="1" y="9708"/>
                    </a:lnTo>
                    <a:lnTo>
                      <a:pt x="145" y="9708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D61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Google Shape;814;p48">
                <a:extLst>
                  <a:ext uri="{FF2B5EF4-FFF2-40B4-BE49-F238E27FC236}">
                    <a16:creationId xmlns:a16="http://schemas.microsoft.com/office/drawing/2014/main" id="{4508EEC6-EA16-4883-9F3F-19781AD209C8}"/>
                  </a:ext>
                </a:extLst>
              </p:cNvPr>
              <p:cNvSpPr/>
              <p:nvPr/>
            </p:nvSpPr>
            <p:spPr>
              <a:xfrm flipH="1">
                <a:off x="8268850" y="1606812"/>
                <a:ext cx="3303141" cy="676049"/>
              </a:xfrm>
              <a:custGeom>
                <a:avLst/>
                <a:gdLst/>
                <a:ahLst/>
                <a:cxnLst/>
                <a:rect l="l" t="t" r="r" b="b"/>
                <a:pathLst>
                  <a:path w="14564" h="4872" extrusionOk="0">
                    <a:moveTo>
                      <a:pt x="1" y="0"/>
                    </a:moveTo>
                    <a:lnTo>
                      <a:pt x="1404" y="2434"/>
                    </a:lnTo>
                    <a:lnTo>
                      <a:pt x="1" y="4871"/>
                    </a:lnTo>
                    <a:lnTo>
                      <a:pt x="12302" y="4871"/>
                    </a:lnTo>
                    <a:lnTo>
                      <a:pt x="14564" y="2434"/>
                    </a:lnTo>
                    <a:lnTo>
                      <a:pt x="12302" y="0"/>
                    </a:lnTo>
                    <a:close/>
                  </a:path>
                </a:pathLst>
              </a:custGeom>
              <a:solidFill>
                <a:srgbClr val="0D61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rtl="0"/>
                <a:r>
                  <a:rPr lang="he-IL" sz="3000" b="1" dirty="0">
                    <a:solidFill>
                      <a:prstClr val="white"/>
                    </a:solidFill>
                  </a:rPr>
                  <a:t>1</a:t>
                </a:r>
                <a:endParaRPr sz="30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Google Shape;815;p48">
                <a:extLst>
                  <a:ext uri="{FF2B5EF4-FFF2-40B4-BE49-F238E27FC236}">
                    <a16:creationId xmlns:a16="http://schemas.microsoft.com/office/drawing/2014/main" id="{D91F2654-3526-4F66-B0F9-D6BE035F5E23}"/>
                  </a:ext>
                </a:extLst>
              </p:cNvPr>
              <p:cNvSpPr/>
              <p:nvPr/>
            </p:nvSpPr>
            <p:spPr>
              <a:xfrm flipH="1">
                <a:off x="9675733" y="2667246"/>
                <a:ext cx="491320" cy="552135"/>
              </a:xfrm>
              <a:custGeom>
                <a:avLst/>
                <a:gdLst/>
                <a:ahLst/>
                <a:cxnLst/>
                <a:rect l="l" t="t" r="r" b="b"/>
                <a:pathLst>
                  <a:path w="3033" h="3979" extrusionOk="0">
                    <a:moveTo>
                      <a:pt x="1511" y="808"/>
                    </a:moveTo>
                    <a:cubicBezTo>
                      <a:pt x="1818" y="808"/>
                      <a:pt x="2111" y="1046"/>
                      <a:pt x="2111" y="1404"/>
                    </a:cubicBezTo>
                    <a:cubicBezTo>
                      <a:pt x="2111" y="1733"/>
                      <a:pt x="1845" y="1999"/>
                      <a:pt x="1516" y="1999"/>
                    </a:cubicBezTo>
                    <a:cubicBezTo>
                      <a:pt x="984" y="1999"/>
                      <a:pt x="717" y="1357"/>
                      <a:pt x="1093" y="984"/>
                    </a:cubicBezTo>
                    <a:cubicBezTo>
                      <a:pt x="1215" y="862"/>
                      <a:pt x="1364" y="808"/>
                      <a:pt x="1511" y="808"/>
                    </a:cubicBezTo>
                    <a:close/>
                    <a:moveTo>
                      <a:pt x="1516" y="0"/>
                    </a:moveTo>
                    <a:cubicBezTo>
                      <a:pt x="677" y="0"/>
                      <a:pt x="0" y="680"/>
                      <a:pt x="0" y="1516"/>
                    </a:cubicBezTo>
                    <a:cubicBezTo>
                      <a:pt x="0" y="2356"/>
                      <a:pt x="1516" y="3979"/>
                      <a:pt x="1516" y="3979"/>
                    </a:cubicBezTo>
                    <a:cubicBezTo>
                      <a:pt x="1516" y="3979"/>
                      <a:pt x="3032" y="2356"/>
                      <a:pt x="3032" y="1516"/>
                    </a:cubicBezTo>
                    <a:cubicBezTo>
                      <a:pt x="3032" y="680"/>
                      <a:pt x="2353" y="0"/>
                      <a:pt x="1516" y="0"/>
                    </a:cubicBezTo>
                    <a:close/>
                  </a:path>
                </a:pathLst>
              </a:custGeom>
              <a:solidFill>
                <a:srgbClr val="0D61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תיבת טקסט 15">
                <a:extLst>
                  <a:ext uri="{FF2B5EF4-FFF2-40B4-BE49-F238E27FC236}">
                    <a16:creationId xmlns:a16="http://schemas.microsoft.com/office/drawing/2014/main" id="{2795E344-37D7-495E-966B-0722CE17845B}"/>
                  </a:ext>
                </a:extLst>
              </p:cNvPr>
              <p:cNvSpPr txBox="1"/>
              <p:nvPr/>
            </p:nvSpPr>
            <p:spPr>
              <a:xfrm>
                <a:off x="8642316" y="3270381"/>
                <a:ext cx="2556213" cy="1055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he-IL" b="1" dirty="0">
                    <a:solidFill>
                      <a:srgbClr val="0D61AE"/>
                    </a:solidFill>
                    <a:ea typeface="Calibri" panose="020F0502020204030204" pitchFamily="34" charset="0"/>
                  </a:rPr>
                  <a:t>היכרות</a:t>
                </a:r>
                <a:br>
                  <a:rPr lang="en-US" sz="1400" dirty="0">
                    <a:solidFill>
                      <a:srgbClr val="0D61AE"/>
                    </a:solidFill>
                    <a:ea typeface="Calibri" panose="020F0502020204030204" pitchFamily="34" charset="0"/>
                  </a:rPr>
                </a:br>
                <a:r>
                  <a:rPr lang="he-IL" sz="1400" dirty="0">
                    <a:solidFill>
                      <a:srgbClr val="0D61AE"/>
                    </a:solidFill>
                    <a:ea typeface="Calibri" panose="020F0502020204030204" pitchFamily="34" charset="0"/>
                  </a:rPr>
                  <a:t>(איסוף מידע, הכוון תעסוקתי, תוכנית ליווי)</a:t>
                </a:r>
                <a:endParaRPr lang="en-US" sz="1400" dirty="0">
                  <a:solidFill>
                    <a:srgbClr val="0D61AE"/>
                  </a:solidFill>
                  <a:ea typeface="Calibri" panose="020F0502020204030204" pitchFamily="34" charset="0"/>
                </a:endParaRPr>
              </a:p>
            </p:txBody>
          </p:sp>
          <p:sp>
            <p:nvSpPr>
              <p:cNvPr id="17" name="תיבת טקסט 16">
                <a:extLst>
                  <a:ext uri="{FF2B5EF4-FFF2-40B4-BE49-F238E27FC236}">
                    <a16:creationId xmlns:a16="http://schemas.microsoft.com/office/drawing/2014/main" id="{DFB98F52-5B57-4475-ADE1-9094C8EA9630}"/>
                  </a:ext>
                </a:extLst>
              </p:cNvPr>
              <p:cNvSpPr txBox="1"/>
              <p:nvPr/>
            </p:nvSpPr>
            <p:spPr>
              <a:xfrm>
                <a:off x="5898283" y="3270375"/>
                <a:ext cx="2556213" cy="8528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he-IL" b="1" dirty="0">
                    <a:solidFill>
                      <a:srgbClr val="2F5597"/>
                    </a:solidFill>
                    <a:ea typeface="Calibri" panose="020F0502020204030204" pitchFamily="34" charset="0"/>
                  </a:rPr>
                  <a:t>הכנה לעבודה וחיפוש משרות</a:t>
                </a:r>
                <a:endParaRPr lang="en-US" b="1" dirty="0">
                  <a:solidFill>
                    <a:srgbClr val="2F5597"/>
                  </a:solidFill>
                  <a:ea typeface="Calibri" panose="020F0502020204030204" pitchFamily="34" charset="0"/>
                </a:endParaRPr>
              </a:p>
            </p:txBody>
          </p:sp>
          <p:sp>
            <p:nvSpPr>
              <p:cNvPr id="19" name="תיבת טקסט 18">
                <a:extLst>
                  <a:ext uri="{FF2B5EF4-FFF2-40B4-BE49-F238E27FC236}">
                    <a16:creationId xmlns:a16="http://schemas.microsoft.com/office/drawing/2014/main" id="{FEE9D115-DBF5-4890-9C96-C2394E83E81E}"/>
                  </a:ext>
                </a:extLst>
              </p:cNvPr>
              <p:cNvSpPr txBox="1"/>
              <p:nvPr/>
            </p:nvSpPr>
            <p:spPr>
              <a:xfrm>
                <a:off x="3082852" y="3270379"/>
                <a:ext cx="2556213" cy="8528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he-IL" b="1" dirty="0">
                    <a:solidFill>
                      <a:srgbClr val="203864"/>
                    </a:solidFill>
                  </a:rPr>
                  <a:t>ליווי בעבודה / שימור עבודה</a:t>
                </a:r>
                <a:endParaRPr lang="en-US" b="1" dirty="0">
                  <a:solidFill>
                    <a:srgbClr val="203864"/>
                  </a:solidFill>
                </a:endParaRPr>
              </a:p>
            </p:txBody>
          </p:sp>
        </p:grpSp>
        <p:grpSp>
          <p:nvGrpSpPr>
            <p:cNvPr id="36" name="קבוצה 35">
              <a:extLst>
                <a:ext uri="{FF2B5EF4-FFF2-40B4-BE49-F238E27FC236}">
                  <a16:creationId xmlns:a16="http://schemas.microsoft.com/office/drawing/2014/main" id="{7DCD9DB2-1E62-4D6B-9F7C-FCF0ED0DF461}"/>
                </a:ext>
              </a:extLst>
            </p:cNvPr>
            <p:cNvGrpSpPr/>
            <p:nvPr/>
          </p:nvGrpSpPr>
          <p:grpSpPr>
            <a:xfrm>
              <a:off x="9889959" y="1753975"/>
              <a:ext cx="1857018" cy="1015663"/>
              <a:chOff x="10226841" y="1753975"/>
              <a:chExt cx="1857018" cy="1015663"/>
            </a:xfrm>
          </p:grpSpPr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A2151A8D-7F37-4B28-B8D1-8A4C6F3D6781}"/>
                  </a:ext>
                </a:extLst>
              </p:cNvPr>
              <p:cNvSpPr txBox="1"/>
              <p:nvPr/>
            </p:nvSpPr>
            <p:spPr>
              <a:xfrm>
                <a:off x="10226841" y="1940466"/>
                <a:ext cx="1395663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>
                  <a:defRPr/>
                </a:pPr>
                <a:r>
                  <a:rPr lang="he-IL" b="1" dirty="0">
                    <a:solidFill>
                      <a:srgbClr val="0D61AE"/>
                    </a:solidFill>
                  </a:rPr>
                  <a:t>שלבים </a:t>
                </a:r>
                <a:br>
                  <a:rPr lang="en-US" b="1" dirty="0">
                    <a:solidFill>
                      <a:srgbClr val="0D61AE"/>
                    </a:solidFill>
                  </a:rPr>
                </a:br>
                <a:r>
                  <a:rPr lang="he-IL" b="1" dirty="0">
                    <a:solidFill>
                      <a:srgbClr val="0D61AE"/>
                    </a:solidFill>
                  </a:rPr>
                  <a:t>מרכזיים:</a:t>
                </a:r>
                <a:endParaRPr lang="en-US" b="1" dirty="0">
                  <a:solidFill>
                    <a:srgbClr val="0D61AE"/>
                  </a:solidFill>
                </a:endParaRPr>
              </a:p>
            </p:txBody>
          </p:sp>
          <p:sp>
            <p:nvSpPr>
              <p:cNvPr id="35" name="TextBox 11">
                <a:extLst>
                  <a:ext uri="{FF2B5EF4-FFF2-40B4-BE49-F238E27FC236}">
                    <a16:creationId xmlns:a16="http://schemas.microsoft.com/office/drawing/2014/main" id="{021CD4FF-6BFD-4839-9341-41D6D38C7D71}"/>
                  </a:ext>
                </a:extLst>
              </p:cNvPr>
              <p:cNvSpPr txBox="1"/>
              <p:nvPr/>
            </p:nvSpPr>
            <p:spPr>
              <a:xfrm>
                <a:off x="11242711" y="1753975"/>
                <a:ext cx="841148" cy="101566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>
                  <a:defRPr/>
                </a:pPr>
                <a:r>
                  <a:rPr lang="he-IL" sz="6000" dirty="0">
                    <a:solidFill>
                      <a:srgbClr val="0D61AE"/>
                    </a:solidFill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3</a:t>
                </a:r>
                <a:endParaRPr lang="en-US" sz="6000" dirty="0">
                  <a:solidFill>
                    <a:srgbClr val="0D61A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</p:grpSp>
      </p:grpSp>
      <p:sp>
        <p:nvSpPr>
          <p:cNvPr id="37" name="מלבן 36">
            <a:extLst>
              <a:ext uri="{FF2B5EF4-FFF2-40B4-BE49-F238E27FC236}">
                <a16:creationId xmlns:a16="http://schemas.microsoft.com/office/drawing/2014/main" id="{4F08FA89-646F-4A63-AF8E-44AB90350C2C}"/>
              </a:ext>
            </a:extLst>
          </p:cNvPr>
          <p:cNvSpPr/>
          <p:nvPr/>
        </p:nvSpPr>
        <p:spPr>
          <a:xfrm>
            <a:off x="6112683" y="6253808"/>
            <a:ext cx="5769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solidFill>
                  <a:prstClr val="black"/>
                </a:solidFill>
              </a:rPr>
              <a:t> </a:t>
            </a:r>
            <a:r>
              <a:rPr lang="he-IL" b="1" dirty="0">
                <a:solidFill>
                  <a:prstClr val="black"/>
                </a:solidFill>
              </a:rPr>
              <a:t>תנאי זכאות </a:t>
            </a:r>
            <a:r>
              <a:rPr lang="he-IL" dirty="0">
                <a:solidFill>
                  <a:prstClr val="black"/>
                </a:solidFill>
              </a:rPr>
              <a:t>: </a:t>
            </a:r>
            <a:r>
              <a:rPr lang="he-IL" u="sng" dirty="0"/>
              <a:t>לא מחויב תעודת עיוור</a:t>
            </a:r>
            <a:r>
              <a:rPr lang="he-IL" dirty="0"/>
              <a:t> , מחויב מעל 40% נכות ראייה.</a:t>
            </a:r>
            <a:endParaRPr lang="en-US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825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דיאגרמה 2">
            <a:extLst>
              <a:ext uri="{FF2B5EF4-FFF2-40B4-BE49-F238E27FC236}">
                <a16:creationId xmlns:a16="http://schemas.microsoft.com/office/drawing/2014/main" id="{C365C0A8-7211-409D-9FE0-7194BF0B23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6135276"/>
              </p:ext>
            </p:extLst>
          </p:nvPr>
        </p:nvGraphicFramePr>
        <p:xfrm>
          <a:off x="397497" y="531246"/>
          <a:ext cx="11397006" cy="5893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מציין מיקום טקסט 6">
            <a:extLst>
              <a:ext uri="{FF2B5EF4-FFF2-40B4-BE49-F238E27FC236}">
                <a16:creationId xmlns:a16="http://schemas.microsoft.com/office/drawing/2014/main" id="{4A5C0B2A-E8CF-403A-8D7C-54B2A509B0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110" y="433518"/>
            <a:ext cx="11277600" cy="749300"/>
          </a:xfrm>
        </p:spPr>
        <p:txBody>
          <a:bodyPr/>
          <a:lstStyle/>
          <a:p>
            <a:r>
              <a:rPr lang="he-IL" sz="4400" dirty="0">
                <a:solidFill>
                  <a:srgbClr val="0D61AE"/>
                </a:solidFill>
              </a:rPr>
              <a:t>איך זה נראה בפועל ? מול המעסיק </a:t>
            </a:r>
            <a:endParaRPr lang="en-US" sz="4400" dirty="0">
              <a:solidFill>
                <a:srgbClr val="FF0000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C3FD7F-18E6-4FEE-9917-08BF79B82D2B}"/>
              </a:ext>
            </a:extLst>
          </p:cNvPr>
          <p:cNvSpPr txBox="1"/>
          <p:nvPr/>
        </p:nvSpPr>
        <p:spPr>
          <a:xfrm>
            <a:off x="124120" y="4100659"/>
            <a:ext cx="25625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/>
              <a:t>ליווי וקשר שוטף</a:t>
            </a:r>
          </a:p>
        </p:txBody>
      </p:sp>
    </p:spTree>
    <p:extLst>
      <p:ext uri="{BB962C8B-B14F-4D97-AF65-F5344CB8AC3E}">
        <p14:creationId xmlns:p14="http://schemas.microsoft.com/office/powerpoint/2010/main" val="2103002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תמונה 38" descr="תמונה שמכילה אדם&#10;&#10;התיאור נוצר באופן אוטומטי">
            <a:extLst>
              <a:ext uri="{FF2B5EF4-FFF2-40B4-BE49-F238E27FC236}">
                <a16:creationId xmlns:a16="http://schemas.microsoft.com/office/drawing/2014/main" id="{EEA05462-8B0D-437E-85C1-19DD4E07C7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1111" y="3990690"/>
            <a:ext cx="2040379" cy="204037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0" name="קבוצה 59">
            <a:extLst>
              <a:ext uri="{FF2B5EF4-FFF2-40B4-BE49-F238E27FC236}">
                <a16:creationId xmlns:a16="http://schemas.microsoft.com/office/drawing/2014/main" id="{8B580FA9-F9E8-4452-9E02-F94427EC4397}"/>
              </a:ext>
            </a:extLst>
          </p:cNvPr>
          <p:cNvGrpSpPr/>
          <p:nvPr/>
        </p:nvGrpSpPr>
        <p:grpSpPr>
          <a:xfrm>
            <a:off x="2416028" y="1693262"/>
            <a:ext cx="2869208" cy="2606969"/>
            <a:chOff x="943209" y="1771307"/>
            <a:chExt cx="2943886" cy="2674821"/>
          </a:xfrm>
        </p:grpSpPr>
        <p:pic>
          <p:nvPicPr>
            <p:cNvPr id="58" name="תמונה 57">
              <a:extLst>
                <a:ext uri="{FF2B5EF4-FFF2-40B4-BE49-F238E27FC236}">
                  <a16:creationId xmlns:a16="http://schemas.microsoft.com/office/drawing/2014/main" id="{3063C55D-8444-49A8-ACB9-71488F51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3209" y="1771307"/>
              <a:ext cx="2943886" cy="2674821"/>
            </a:xfrm>
            <a:prstGeom prst="ellipse">
              <a:avLst/>
            </a:prstGeom>
          </p:spPr>
        </p:pic>
        <p:pic>
          <p:nvPicPr>
            <p:cNvPr id="41" name="תמונה 40" descr="תמונה שמכילה מקורה, אדם&#10;&#10;התיאור נוצר באופן אוטומטי">
              <a:extLst>
                <a:ext uri="{FF2B5EF4-FFF2-40B4-BE49-F238E27FC236}">
                  <a16:creationId xmlns:a16="http://schemas.microsoft.com/office/drawing/2014/main" id="{33405E09-2A51-42E9-8172-FB63C8CFD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34" t="697" r="10784" b="697"/>
            <a:stretch/>
          </p:blipFill>
          <p:spPr>
            <a:xfrm>
              <a:off x="1201949" y="1855544"/>
              <a:ext cx="2497246" cy="2497246"/>
            </a:xfrm>
            <a:prstGeom prst="ellipse">
              <a:avLst/>
            </a:prstGeom>
          </p:spPr>
        </p:pic>
      </p:grpSp>
      <p:sp>
        <p:nvSpPr>
          <p:cNvPr id="24" name="מלבן: פינות אלכסוניות מעוגלות 23">
            <a:extLst>
              <a:ext uri="{FF2B5EF4-FFF2-40B4-BE49-F238E27FC236}">
                <a16:creationId xmlns:a16="http://schemas.microsoft.com/office/drawing/2014/main" id="{55895148-BF36-41B1-B73D-2F648F660E37}"/>
              </a:ext>
            </a:extLst>
          </p:cNvPr>
          <p:cNvSpPr/>
          <p:nvPr/>
        </p:nvSpPr>
        <p:spPr>
          <a:xfrm rot="16200000">
            <a:off x="-541251" y="706786"/>
            <a:ext cx="1870774" cy="4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D61A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1F497D"/>
              </a:buClr>
              <a:defRPr/>
            </a:pPr>
            <a:r>
              <a:rPr lang="he-IL" sz="2200" dirty="0">
                <a:solidFill>
                  <a:prstClr val="white"/>
                </a:solidFill>
              </a:rPr>
              <a:t>   תעסוקתי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81026"/>
            <a:ext cx="11277600" cy="749300"/>
          </a:xfrm>
        </p:spPr>
        <p:txBody>
          <a:bodyPr/>
          <a:lstStyle/>
          <a:p>
            <a:r>
              <a:rPr lang="he-IL" sz="4400" dirty="0">
                <a:solidFill>
                  <a:srgbClr val="0D61AE"/>
                </a:solidFill>
              </a:rPr>
              <a:t>מאגר השאלה למעסיקים</a:t>
            </a:r>
            <a:endParaRPr lang="en-US" sz="4400" dirty="0">
              <a:solidFill>
                <a:srgbClr val="0D61AE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18" name="גרפיקה 17" descr="תג עובד עם מילוי מלא">
            <a:extLst>
              <a:ext uri="{FF2B5EF4-FFF2-40B4-BE49-F238E27FC236}">
                <a16:creationId xmlns:a16="http://schemas.microsoft.com/office/drawing/2014/main" id="{243D7570-945E-4097-BCB6-E518B29C23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7" y="1317033"/>
            <a:ext cx="396837" cy="396837"/>
          </a:xfrm>
          <a:prstGeom prst="rect">
            <a:avLst/>
          </a:prstGeom>
        </p:spPr>
      </p:pic>
      <p:sp>
        <p:nvSpPr>
          <p:cNvPr id="11" name="Rectangle 16">
            <a:extLst>
              <a:ext uri="{FF2B5EF4-FFF2-40B4-BE49-F238E27FC236}">
                <a16:creationId xmlns:a16="http://schemas.microsoft.com/office/drawing/2014/main" id="{01294003-46F4-4075-B7A0-1047160B9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e-IL" altLang="en-US" sz="11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endParaRPr lang="he-IL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DA3BAC2D-F3CE-4C7F-A11C-E1596B14B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167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35" name="קבוצה 34">
            <a:extLst>
              <a:ext uri="{FF2B5EF4-FFF2-40B4-BE49-F238E27FC236}">
                <a16:creationId xmlns:a16="http://schemas.microsoft.com/office/drawing/2014/main" id="{12955AEB-3102-4124-BB2C-0E932D81E25B}"/>
              </a:ext>
            </a:extLst>
          </p:cNvPr>
          <p:cNvGrpSpPr/>
          <p:nvPr/>
        </p:nvGrpSpPr>
        <p:grpSpPr>
          <a:xfrm>
            <a:off x="5310674" y="1969563"/>
            <a:ext cx="6463281" cy="3384217"/>
            <a:chOff x="5310674" y="1736954"/>
            <a:chExt cx="6463281" cy="3384217"/>
          </a:xfrm>
        </p:grpSpPr>
        <p:sp>
          <p:nvSpPr>
            <p:cNvPr id="17" name="מלבן: פינות אלכסוניות מעוגלות 16">
              <a:extLst>
                <a:ext uri="{FF2B5EF4-FFF2-40B4-BE49-F238E27FC236}">
                  <a16:creationId xmlns:a16="http://schemas.microsoft.com/office/drawing/2014/main" id="{9DFD074A-0ECC-4B81-B81C-577AF74CFCAD}"/>
                </a:ext>
              </a:extLst>
            </p:cNvPr>
            <p:cNvSpPr/>
            <p:nvPr/>
          </p:nvSpPr>
          <p:spPr>
            <a:xfrm>
              <a:off x="9619339" y="2037812"/>
              <a:ext cx="1969512" cy="1354430"/>
            </a:xfrm>
            <a:prstGeom prst="round2DiagRect">
              <a:avLst/>
            </a:prstGeom>
            <a:noFill/>
            <a:ln w="9525">
              <a:solidFill>
                <a:srgbClr val="0D61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800"/>
                </a:spcBef>
                <a:buClr>
                  <a:srgbClr val="1F497D"/>
                </a:buClr>
                <a:buFont typeface="Arial" panose="020B0604020202020204" pitchFamily="34" charset="0"/>
                <a:buNone/>
                <a:defRPr/>
              </a:pPr>
              <a:r>
                <a:rPr lang="he-IL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הציוד מושאל בחינם לאנשים עם כל סוגי המוגבלויות</a:t>
              </a:r>
            </a:p>
          </p:txBody>
        </p:sp>
        <p:sp>
          <p:nvSpPr>
            <p:cNvPr id="19" name="מלבן: פינות אלכסוניות מעוגלות 18">
              <a:extLst>
                <a:ext uri="{FF2B5EF4-FFF2-40B4-BE49-F238E27FC236}">
                  <a16:creationId xmlns:a16="http://schemas.microsoft.com/office/drawing/2014/main" id="{0C26EEE2-9B1D-4433-9B16-E4B633B1EE46}"/>
                </a:ext>
              </a:extLst>
            </p:cNvPr>
            <p:cNvSpPr/>
            <p:nvPr/>
          </p:nvSpPr>
          <p:spPr>
            <a:xfrm>
              <a:off x="7465007" y="2037812"/>
              <a:ext cx="1969512" cy="1354430"/>
            </a:xfrm>
            <a:prstGeom prst="round2DiagRect">
              <a:avLst/>
            </a:prstGeom>
            <a:noFill/>
            <a:ln w="9525">
              <a:solidFill>
                <a:srgbClr val="0D61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800"/>
                </a:spcBef>
                <a:buClr>
                  <a:srgbClr val="1F497D"/>
                </a:buClr>
                <a:buFont typeface="Arial" panose="020B0604020202020204" pitchFamily="34" charset="0"/>
                <a:buNone/>
                <a:defRPr/>
              </a:pPr>
              <a:r>
                <a:rPr lang="he-IL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שינוע, התקנה וסיוע בתפעול ראשוני</a:t>
              </a:r>
            </a:p>
          </p:txBody>
        </p:sp>
        <p:sp>
          <p:nvSpPr>
            <p:cNvPr id="20" name="מלבן: פינות אלכסוניות מעוגלות 19">
              <a:extLst>
                <a:ext uri="{FF2B5EF4-FFF2-40B4-BE49-F238E27FC236}">
                  <a16:creationId xmlns:a16="http://schemas.microsoft.com/office/drawing/2014/main" id="{553963B5-B3ED-4397-9F09-AFF7AFEADC0A}"/>
                </a:ext>
              </a:extLst>
            </p:cNvPr>
            <p:cNvSpPr/>
            <p:nvPr/>
          </p:nvSpPr>
          <p:spPr>
            <a:xfrm>
              <a:off x="5310674" y="2037812"/>
              <a:ext cx="1969512" cy="1354430"/>
            </a:xfrm>
            <a:prstGeom prst="round2DiagRect">
              <a:avLst/>
            </a:prstGeom>
            <a:noFill/>
            <a:ln w="9525">
              <a:solidFill>
                <a:srgbClr val="0D61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800"/>
                </a:spcBef>
                <a:buClr>
                  <a:srgbClr val="1F497D"/>
                </a:buClr>
                <a:buFont typeface="Arial" panose="020B0604020202020204" pitchFamily="34" charset="0"/>
                <a:buNone/>
                <a:defRPr/>
              </a:pPr>
              <a:r>
                <a:rPr lang="he-IL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מסייע בקליטת / שימור עובדים עם מוגבלויות</a:t>
              </a:r>
            </a:p>
          </p:txBody>
        </p:sp>
        <p:sp>
          <p:nvSpPr>
            <p:cNvPr id="21" name="מלבן: פינות אלכסוניות מעוגלות 20">
              <a:extLst>
                <a:ext uri="{FF2B5EF4-FFF2-40B4-BE49-F238E27FC236}">
                  <a16:creationId xmlns:a16="http://schemas.microsoft.com/office/drawing/2014/main" id="{CAFFA730-0DB0-4EE4-9070-E968D5EE0286}"/>
                </a:ext>
              </a:extLst>
            </p:cNvPr>
            <p:cNvSpPr/>
            <p:nvPr/>
          </p:nvSpPr>
          <p:spPr>
            <a:xfrm>
              <a:off x="8540432" y="3766741"/>
              <a:ext cx="1969512" cy="1354430"/>
            </a:xfrm>
            <a:prstGeom prst="round2DiagRect">
              <a:avLst/>
            </a:prstGeom>
            <a:noFill/>
            <a:ln w="9525">
              <a:solidFill>
                <a:srgbClr val="0D61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800"/>
                </a:spcBef>
                <a:buClr>
                  <a:srgbClr val="1F497D"/>
                </a:buClr>
                <a:buFont typeface="Arial" panose="020B0604020202020204" pitchFamily="34" charset="0"/>
                <a:buNone/>
                <a:defRPr/>
              </a:pPr>
              <a:r>
                <a:rPr lang="he-IL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אפשרות לרכישה מוזלת של הציוד בסיום תקופת ההשאלה</a:t>
              </a:r>
            </a:p>
          </p:txBody>
        </p:sp>
        <p:sp>
          <p:nvSpPr>
            <p:cNvPr id="22" name="מלבן: פינות אלכסוניות מעוגלות 21">
              <a:extLst>
                <a:ext uri="{FF2B5EF4-FFF2-40B4-BE49-F238E27FC236}">
                  <a16:creationId xmlns:a16="http://schemas.microsoft.com/office/drawing/2014/main" id="{784FFD77-A968-4EE6-862F-FEC5D2C32801}"/>
                </a:ext>
              </a:extLst>
            </p:cNvPr>
            <p:cNvSpPr/>
            <p:nvPr/>
          </p:nvSpPr>
          <p:spPr>
            <a:xfrm>
              <a:off x="6386100" y="3766741"/>
              <a:ext cx="1969512" cy="1354430"/>
            </a:xfrm>
            <a:prstGeom prst="round2DiagRect">
              <a:avLst/>
            </a:prstGeom>
            <a:noFill/>
            <a:ln w="9525">
              <a:solidFill>
                <a:srgbClr val="0D61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800"/>
                </a:spcBef>
                <a:buClr>
                  <a:srgbClr val="1F497D"/>
                </a:buClr>
                <a:buFont typeface="Arial" panose="020B0604020202020204" pitchFamily="34" charset="0"/>
                <a:buNone/>
                <a:defRPr/>
              </a:pPr>
              <a:r>
                <a:rPr lang="he-IL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ליווי ותמיכה לאורך כל התהליך</a:t>
              </a:r>
            </a:p>
          </p:txBody>
        </p:sp>
        <p:pic>
          <p:nvPicPr>
            <p:cNvPr id="23" name="גרפיקה 22" descr="יד פתוחה עם צמח עם מילוי מלא">
              <a:extLst>
                <a:ext uri="{FF2B5EF4-FFF2-40B4-BE49-F238E27FC236}">
                  <a16:creationId xmlns:a16="http://schemas.microsoft.com/office/drawing/2014/main" id="{88D8384B-D3E7-47BA-B422-FE3FF3B72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256643" y="1745129"/>
              <a:ext cx="517312" cy="517312"/>
            </a:xfrm>
            <a:prstGeom prst="rect">
              <a:avLst/>
            </a:prstGeom>
          </p:spPr>
        </p:pic>
        <p:pic>
          <p:nvPicPr>
            <p:cNvPr id="26" name="גרפיקה 25" descr="קהל יעד עם מילוי מלא">
              <a:extLst>
                <a:ext uri="{FF2B5EF4-FFF2-40B4-BE49-F238E27FC236}">
                  <a16:creationId xmlns:a16="http://schemas.microsoft.com/office/drawing/2014/main" id="{48E39BD9-5245-44E6-9EBA-7523FAF28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171" y="1736954"/>
              <a:ext cx="552044" cy="552044"/>
            </a:xfrm>
            <a:prstGeom prst="rect">
              <a:avLst/>
            </a:prstGeom>
          </p:spPr>
        </p:pic>
        <p:pic>
          <p:nvPicPr>
            <p:cNvPr id="3" name="גרפיקה 2" descr="כלים עם מילוי מלא">
              <a:extLst>
                <a:ext uri="{FF2B5EF4-FFF2-40B4-BE49-F238E27FC236}">
                  <a16:creationId xmlns:a16="http://schemas.microsoft.com/office/drawing/2014/main" id="{B1B98135-CDDF-4E49-8C2F-760F631FE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339" y="1848499"/>
              <a:ext cx="413437" cy="413437"/>
            </a:xfrm>
            <a:prstGeom prst="rect">
              <a:avLst/>
            </a:prstGeom>
          </p:spPr>
        </p:pic>
        <p:pic>
          <p:nvPicPr>
            <p:cNvPr id="29" name="גרפיקה 28" descr="צ'אט עם מילוי מלא">
              <a:extLst>
                <a:ext uri="{FF2B5EF4-FFF2-40B4-BE49-F238E27FC236}">
                  <a16:creationId xmlns:a16="http://schemas.microsoft.com/office/drawing/2014/main" id="{8367BD13-D477-4898-A8A4-152244DDE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491" y="3509106"/>
              <a:ext cx="588941" cy="588941"/>
            </a:xfrm>
            <a:prstGeom prst="rect">
              <a:avLst/>
            </a:prstGeom>
          </p:spPr>
        </p:pic>
        <p:pic>
          <p:nvPicPr>
            <p:cNvPr id="31" name="גרפיקה 30" descr="שיפור מתמשך עם מילוי מלא">
              <a:extLst>
                <a:ext uri="{FF2B5EF4-FFF2-40B4-BE49-F238E27FC236}">
                  <a16:creationId xmlns:a16="http://schemas.microsoft.com/office/drawing/2014/main" id="{17EA715D-2FA2-4A9C-98F7-093AB376F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9652" y="3458627"/>
              <a:ext cx="670643" cy="670643"/>
            </a:xfrm>
            <a:prstGeom prst="rect">
              <a:avLst/>
            </a:prstGeom>
          </p:spPr>
        </p:pic>
      </p:grpSp>
      <p:sp>
        <p:nvSpPr>
          <p:cNvPr id="34" name="TextBox 11">
            <a:extLst>
              <a:ext uri="{FF2B5EF4-FFF2-40B4-BE49-F238E27FC236}">
                <a16:creationId xmlns:a16="http://schemas.microsoft.com/office/drawing/2014/main" id="{4467ECEE-7835-4832-A9AC-963D8F2064B5}"/>
              </a:ext>
            </a:extLst>
          </p:cNvPr>
          <p:cNvSpPr txBox="1"/>
          <p:nvPr/>
        </p:nvSpPr>
        <p:spPr>
          <a:xfrm>
            <a:off x="3385993" y="1022007"/>
            <a:ext cx="834880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he-IL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השאלת ציוד להנגשה לאנשים עם מוגבלות במקומות עבודה</a:t>
            </a:r>
            <a:b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</a:br>
            <a:r>
              <a:rPr lang="he-IL" sz="2000" dirty="0">
                <a:solidFill>
                  <a:prstClr val="black"/>
                </a:solidFill>
              </a:rPr>
              <a:t>ניתן להגיש בקשות לציוד באתר יד לתעסוקה שווה </a:t>
            </a:r>
            <a:r>
              <a:rPr lang="en-US" sz="2000" u="sng" dirty="0">
                <a:solidFill>
                  <a:prstClr val="black"/>
                </a:solidFill>
                <a:hlinkClick r:id="rId12"/>
              </a:rPr>
              <a:t>https://www.hatamot.org</a:t>
            </a:r>
            <a:r>
              <a:rPr lang="he-IL" sz="2000" u="sng" dirty="0">
                <a:solidFill>
                  <a:prstClr val="black"/>
                </a:solidFill>
                <a:hlinkClick r:id="rId12"/>
              </a:rPr>
              <a:t>/</a:t>
            </a:r>
            <a:r>
              <a:rPr lang="he-IL" sz="2000" dirty="0">
                <a:solidFill>
                  <a:prstClr val="black"/>
                </a:solidFill>
              </a:rPr>
              <a:t> </a:t>
            </a:r>
          </a:p>
          <a:p>
            <a:pPr>
              <a:defRPr/>
            </a:pP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7C3D0D5F-E3C3-4DF2-B0BF-ACC4BE37CE46}"/>
              </a:ext>
            </a:extLst>
          </p:cNvPr>
          <p:cNvGrpSpPr/>
          <p:nvPr/>
        </p:nvGrpSpPr>
        <p:grpSpPr>
          <a:xfrm>
            <a:off x="4987644" y="5827812"/>
            <a:ext cx="6859463" cy="747044"/>
            <a:chOff x="4987644" y="5827812"/>
            <a:chExt cx="6859463" cy="747044"/>
          </a:xfrm>
        </p:grpSpPr>
        <p:grpSp>
          <p:nvGrpSpPr>
            <p:cNvPr id="61" name="קבוצה 60">
              <a:extLst>
                <a:ext uri="{FF2B5EF4-FFF2-40B4-BE49-F238E27FC236}">
                  <a16:creationId xmlns:a16="http://schemas.microsoft.com/office/drawing/2014/main" id="{2C43D255-5395-4040-A7B1-E99146685ACD}"/>
                </a:ext>
              </a:extLst>
            </p:cNvPr>
            <p:cNvGrpSpPr/>
            <p:nvPr/>
          </p:nvGrpSpPr>
          <p:grpSpPr>
            <a:xfrm>
              <a:off x="6741327" y="5827812"/>
              <a:ext cx="5105780" cy="747044"/>
              <a:chOff x="6792534" y="5587182"/>
              <a:chExt cx="5105780" cy="747044"/>
            </a:xfrm>
          </p:grpSpPr>
          <p:pic>
            <p:nvPicPr>
              <p:cNvPr id="5" name="תמונה 5">
                <a:extLst>
                  <a:ext uri="{FF2B5EF4-FFF2-40B4-BE49-F238E27FC236}">
                    <a16:creationId xmlns:a16="http://schemas.microsoft.com/office/drawing/2014/main" id="{F719733B-700E-47BC-8ADA-CB2163B735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862" y="5647174"/>
                <a:ext cx="636674" cy="5889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תמונה 2">
                <a:extLst>
                  <a:ext uri="{FF2B5EF4-FFF2-40B4-BE49-F238E27FC236}">
                    <a16:creationId xmlns:a16="http://schemas.microsoft.com/office/drawing/2014/main" id="{A7983665-0663-4BB4-B7F5-06F8832442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2534" y="5587182"/>
                <a:ext cx="1117540" cy="632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תמונה 6">
                <a:extLst>
                  <a:ext uri="{FF2B5EF4-FFF2-40B4-BE49-F238E27FC236}">
                    <a16:creationId xmlns:a16="http://schemas.microsoft.com/office/drawing/2014/main" id="{851E5EEC-A2C7-4DF8-8B83-DA58008DE8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48324" y="5701670"/>
                <a:ext cx="1032022" cy="632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תמונה 3">
                <a:extLst>
                  <a:ext uri="{FF2B5EF4-FFF2-40B4-BE49-F238E27FC236}">
                    <a16:creationId xmlns:a16="http://schemas.microsoft.com/office/drawing/2014/main" id="{D7816EA6-43C2-4330-9425-B5FE5CE3F8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1134" y="5725217"/>
                <a:ext cx="859758" cy="4687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תמונה 13">
                <a:extLst>
                  <a:ext uri="{FF2B5EF4-FFF2-40B4-BE49-F238E27FC236}">
                    <a16:creationId xmlns:a16="http://schemas.microsoft.com/office/drawing/2014/main" id="{6CFC67B8-DFAE-489C-9F18-5237485D8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1679" y="5635068"/>
                <a:ext cx="656635" cy="548470"/>
              </a:xfrm>
              <a:prstGeom prst="rect">
                <a:avLst/>
              </a:prstGeom>
            </p:spPr>
          </p:pic>
        </p:grpSp>
        <p:pic>
          <p:nvPicPr>
            <p:cNvPr id="1026" name="Picture 2" descr="מידע בנושא קורונה - משרד הרווחה והביטחון החברתי">
              <a:extLst>
                <a:ext uri="{FF2B5EF4-FFF2-40B4-BE49-F238E27FC236}">
                  <a16:creationId xmlns:a16="http://schemas.microsoft.com/office/drawing/2014/main" id="{A525E33C-F4E6-4865-B1CB-02488A5C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7644" y="6082951"/>
              <a:ext cx="1615371" cy="417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extBox 11">
            <a:extLst>
              <a:ext uri="{FF2B5EF4-FFF2-40B4-BE49-F238E27FC236}">
                <a16:creationId xmlns:a16="http://schemas.microsoft.com/office/drawing/2014/main" id="{158B806A-FC7C-427E-95AE-3EBF8557EB7B}"/>
              </a:ext>
            </a:extLst>
          </p:cNvPr>
          <p:cNvSpPr txBox="1"/>
          <p:nvPr/>
        </p:nvSpPr>
        <p:spPr>
          <a:xfrm>
            <a:off x="427037" y="1283311"/>
            <a:ext cx="2040380" cy="5016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he-IL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ssistant ExtraBold" panose="00000900000000000000" pitchFamily="2" charset="-79"/>
              </a:rPr>
              <a:t>כרגע בתמיכת הרווחה בלבד </a:t>
            </a:r>
          </a:p>
          <a:p>
            <a:pPr>
              <a:defRPr/>
            </a:pPr>
            <a:endParaRPr lang="he-IL" sz="2000" dirty="0">
              <a:solidFill>
                <a:prstClr val="black">
                  <a:lumMod val="85000"/>
                  <a:lumOff val="15000"/>
                </a:prstClr>
              </a:solidFill>
              <a:latin typeface="Assistant ExtraBold" panose="00000900000000000000" pitchFamily="2" charset="-79"/>
            </a:endParaRPr>
          </a:p>
          <a:p>
            <a:pPr>
              <a:defRPr/>
            </a:pPr>
            <a:r>
              <a:rPr lang="he-IL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ssistant ExtraBold" panose="00000900000000000000" pitchFamily="2" charset="-79"/>
              </a:rPr>
              <a:t> 6 חודשים השאלה</a:t>
            </a:r>
          </a:p>
          <a:p>
            <a:pPr>
              <a:defRPr/>
            </a:pPr>
            <a:r>
              <a:rPr lang="he-IL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ssistant ExtraBold" panose="00000900000000000000" pitchFamily="2" charset="-79"/>
              </a:rPr>
              <a:t>לפני השאלה – בדיקת נגישות למערכת ע"י המוקד</a:t>
            </a:r>
          </a:p>
          <a:p>
            <a:pPr>
              <a:defRPr/>
            </a:pPr>
            <a:endParaRPr lang="he-IL" sz="2000" dirty="0">
              <a:solidFill>
                <a:prstClr val="black">
                  <a:lumMod val="85000"/>
                  <a:lumOff val="15000"/>
                </a:prstClr>
              </a:solidFill>
              <a:latin typeface="Assistant ExtraBold" panose="00000900000000000000" pitchFamily="2" charset="-79"/>
            </a:endParaRPr>
          </a:p>
          <a:p>
            <a:pPr>
              <a:defRPr/>
            </a:pPr>
            <a:r>
              <a:rPr lang="he-IL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ssistant ExtraBold" panose="00000900000000000000" pitchFamily="2" charset="-79"/>
              </a:rPr>
              <a:t>כיצד – תיווך מצוות מגדל אור </a:t>
            </a:r>
          </a:p>
          <a:p>
            <a:pPr>
              <a:defRPr/>
            </a:pPr>
            <a:r>
              <a:rPr lang="he-IL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ssistant ExtraBold" panose="00000900000000000000" pitchFamily="2" charset="-79"/>
              </a:rPr>
              <a:t>גורם שלישי </a:t>
            </a:r>
          </a:p>
          <a:p>
            <a:pPr>
              <a:defRPr/>
            </a:pPr>
            <a:r>
              <a:rPr lang="he-IL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ssistant ExtraBold" panose="00000900000000000000" pitchFamily="2" charset="-79"/>
              </a:rPr>
              <a:t>המעסיק</a:t>
            </a:r>
          </a:p>
          <a:p>
            <a:pPr>
              <a:defRPr/>
            </a:pPr>
            <a:endParaRPr lang="he-IL" sz="2000" dirty="0">
              <a:solidFill>
                <a:prstClr val="black">
                  <a:lumMod val="85000"/>
                  <a:lumOff val="15000"/>
                </a:prstClr>
              </a:solidFill>
              <a:latin typeface="Assistant ExtraBold" panose="00000900000000000000" pitchFamily="2" charset="-79"/>
            </a:endParaRPr>
          </a:p>
          <a:p>
            <a:pPr>
              <a:defRPr/>
            </a:pPr>
            <a:r>
              <a:rPr lang="he-IL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Assistant ExtraBold" panose="00000900000000000000" pitchFamily="2" charset="-79"/>
              </a:rPr>
              <a:t>מילויי של טופס מקוון </a:t>
            </a:r>
          </a:p>
          <a:p>
            <a:pPr>
              <a:defRPr/>
            </a:pP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096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אלכסוניות מעוגלות 4">
            <a:extLst>
              <a:ext uri="{FF2B5EF4-FFF2-40B4-BE49-F238E27FC236}">
                <a16:creationId xmlns:a16="http://schemas.microsoft.com/office/drawing/2014/main" id="{AD1A1C09-804A-4101-883F-9F1CBA5E5D3F}"/>
              </a:ext>
            </a:extLst>
          </p:cNvPr>
          <p:cNvSpPr/>
          <p:nvPr/>
        </p:nvSpPr>
        <p:spPr>
          <a:xfrm>
            <a:off x="2857500" y="1326841"/>
            <a:ext cx="8877300" cy="5163339"/>
          </a:xfrm>
          <a:prstGeom prst="round2DiagRect">
            <a:avLst>
              <a:gd name="adj1" fmla="val 1333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מלבן: פינות אלכסוניות מעוגלות 23">
            <a:extLst>
              <a:ext uri="{FF2B5EF4-FFF2-40B4-BE49-F238E27FC236}">
                <a16:creationId xmlns:a16="http://schemas.microsoft.com/office/drawing/2014/main" id="{55895148-BF36-41B1-B73D-2F648F660E37}"/>
              </a:ext>
            </a:extLst>
          </p:cNvPr>
          <p:cNvSpPr/>
          <p:nvPr/>
        </p:nvSpPr>
        <p:spPr>
          <a:xfrm rot="16200000">
            <a:off x="-541251" y="706786"/>
            <a:ext cx="1870774" cy="4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D61A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1F497D"/>
              </a:buClr>
              <a:defRPr/>
            </a:pPr>
            <a:r>
              <a:rPr lang="he-IL" sz="2200" dirty="0">
                <a:solidFill>
                  <a:prstClr val="white"/>
                </a:solidFill>
              </a:rPr>
              <a:t>   תעסוקתי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81026"/>
            <a:ext cx="11277600" cy="749300"/>
          </a:xfrm>
        </p:spPr>
        <p:txBody>
          <a:bodyPr/>
          <a:lstStyle/>
          <a:p>
            <a:r>
              <a:rPr lang="he-IL" sz="4400" dirty="0">
                <a:solidFill>
                  <a:srgbClr val="0D61AE"/>
                </a:solidFill>
              </a:rPr>
              <a:t>תכנית הקראה לאנשים עובדים </a:t>
            </a:r>
            <a:endParaRPr lang="en-US" sz="4400" dirty="0">
              <a:solidFill>
                <a:srgbClr val="0D61AE"/>
              </a:solidFill>
            </a:endParaRPr>
          </a:p>
        </p:txBody>
      </p:sp>
      <p:pic>
        <p:nvPicPr>
          <p:cNvPr id="18" name="גרפיקה 17" descr="תג עובד עם מילוי מלא">
            <a:extLst>
              <a:ext uri="{FF2B5EF4-FFF2-40B4-BE49-F238E27FC236}">
                <a16:creationId xmlns:a16="http://schemas.microsoft.com/office/drawing/2014/main" id="{243D7570-945E-4097-BCB6-E518B29C2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7" y="1317033"/>
            <a:ext cx="396837" cy="39683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857500" y="1467777"/>
            <a:ext cx="8877300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>
                <a:solidFill>
                  <a:srgbClr val="0D61A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מטרה: </a:t>
            </a:r>
            <a:r>
              <a:rPr lang="he-IL" b="1" dirty="0">
                <a:solidFill>
                  <a:prstClr val="black"/>
                </a:solidFill>
                <a:latin typeface="David" panose="020E0502060401010101" pitchFamily="34" charset="-79"/>
              </a:rPr>
              <a:t>לתת מענה לאנשים עם עיוורון/לקות ראייה במעגל העבודה במקומות בהם הטכנולוגיה לא יכולה לסייע.</a:t>
            </a:r>
            <a:endParaRPr lang="en-US" b="1" dirty="0">
              <a:solidFill>
                <a:prstClr val="black"/>
              </a:solidFill>
              <a:latin typeface="David" panose="020E0502060401010101" pitchFamily="34" charset="-79"/>
            </a:endParaRPr>
          </a:p>
        </p:txBody>
      </p:sp>
      <p:sp>
        <p:nvSpPr>
          <p:cNvPr id="38" name="מלבן 37"/>
          <p:cNvSpPr/>
          <p:nvPr/>
        </p:nvSpPr>
        <p:spPr>
          <a:xfrm>
            <a:off x="3014418" y="1839068"/>
            <a:ext cx="872038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e-IL" dirty="0">
              <a:solidFill>
                <a:prstClr val="black"/>
              </a:solidFill>
              <a:latin typeface="David" panose="020E0502060401010101" pitchFamily="34" charset="-79"/>
            </a:endParaRPr>
          </a:p>
          <a:p>
            <a:r>
              <a:rPr lang="he-IL" sz="2000" dirty="0">
                <a:solidFill>
                  <a:srgbClr val="0D61A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הדרך: </a:t>
            </a:r>
          </a:p>
          <a:p>
            <a:r>
              <a:rPr lang="he-IL" b="1" dirty="0">
                <a:solidFill>
                  <a:prstClr val="black"/>
                </a:solidFill>
                <a:latin typeface="David" panose="020E0502060401010101" pitchFamily="34" charset="-79"/>
              </a:rPr>
              <a:t>חיבור בין מתנדב מקריא – לעובד עם לקות ראייה </a:t>
            </a:r>
          </a:p>
          <a:p>
            <a:r>
              <a:rPr lang="he-IL" dirty="0">
                <a:solidFill>
                  <a:prstClr val="black"/>
                </a:solidFill>
                <a:latin typeface="David" panose="020E0502060401010101" pitchFamily="34" charset="-79"/>
              </a:rPr>
              <a:t>ההקראות נעשות לרוב מרחוק- בזום , שיחת טלפון או במייל או באופן פרונטלי במקום העבודה.</a:t>
            </a:r>
          </a:p>
          <a:p>
            <a:r>
              <a:rPr lang="he-IL" dirty="0">
                <a:solidFill>
                  <a:prstClr val="black"/>
                </a:solidFill>
                <a:latin typeface="David" panose="020E0502060401010101" pitchFamily="34" charset="-79"/>
              </a:rPr>
              <a:t>המתנדב המקריא- מסייע: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he-IL" dirty="0">
                <a:solidFill>
                  <a:prstClr val="black"/>
                </a:solidFill>
                <a:latin typeface="David" panose="020E0502060401010101" pitchFamily="34" charset="-79"/>
              </a:rPr>
              <a:t>בהקראת חומרים מקצועיים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he-IL" dirty="0" err="1">
                <a:solidFill>
                  <a:prstClr val="black"/>
                </a:solidFill>
                <a:latin typeface="David" panose="020E0502060401010101" pitchFamily="34" charset="-79"/>
              </a:rPr>
              <a:t>בהנגשת</a:t>
            </a:r>
            <a:r>
              <a:rPr lang="he-IL" dirty="0">
                <a:solidFill>
                  <a:prstClr val="black"/>
                </a:solidFill>
                <a:latin typeface="David" panose="020E0502060401010101" pitchFamily="34" charset="-79"/>
              </a:rPr>
              <a:t> חומרים –הקלדה של נתונים (שינוי </a:t>
            </a:r>
            <a:r>
              <a:rPr lang="he-IL" dirty="0">
                <a:solidFill>
                  <a:prstClr val="black"/>
                </a:solidFill>
              </a:rPr>
              <a:t>מקבצי </a:t>
            </a:r>
            <a:r>
              <a:rPr lang="en-US" dirty="0">
                <a:solidFill>
                  <a:prstClr val="black"/>
                </a:solidFill>
              </a:rPr>
              <a:t>pdf </a:t>
            </a:r>
            <a:r>
              <a:rPr lang="he-IL" dirty="0">
                <a:solidFill>
                  <a:prstClr val="black"/>
                </a:solidFill>
              </a:rPr>
              <a:t> </a:t>
            </a:r>
            <a:r>
              <a:rPr lang="he-IL" dirty="0" err="1">
                <a:solidFill>
                  <a:prstClr val="black"/>
                </a:solidFill>
              </a:rPr>
              <a:t>לקבצי</a:t>
            </a:r>
            <a:r>
              <a:rPr lang="he-IL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word</a:t>
            </a:r>
            <a:r>
              <a:rPr lang="he-IL" dirty="0">
                <a:solidFill>
                  <a:prstClr val="black"/>
                </a:solidFill>
                <a:latin typeface="David" panose="020E0502060401010101" pitchFamily="34" charset="-79"/>
              </a:rPr>
              <a:t>)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he-IL" dirty="0">
                <a:solidFill>
                  <a:prstClr val="black"/>
                </a:solidFill>
                <a:latin typeface="David" panose="020E0502060401010101" pitchFamily="34" charset="-79"/>
              </a:rPr>
              <a:t>בהכנת מצגות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he-IL" dirty="0">
                <a:solidFill>
                  <a:prstClr val="black"/>
                </a:solidFill>
                <a:latin typeface="David" panose="020E0502060401010101" pitchFamily="34" charset="-79"/>
              </a:rPr>
              <a:t>בחיפוש חומרים </a:t>
            </a:r>
          </a:p>
          <a:p>
            <a:endParaRPr lang="he-IL" dirty="0">
              <a:solidFill>
                <a:prstClr val="black"/>
              </a:solidFill>
              <a:latin typeface="David" panose="020E0502060401010101" pitchFamily="34" charset="-79"/>
            </a:endParaRPr>
          </a:p>
          <a:p>
            <a:r>
              <a:rPr lang="he-IL" b="1" dirty="0">
                <a:solidFill>
                  <a:prstClr val="black"/>
                </a:solidFill>
                <a:latin typeface="David" panose="020E0502060401010101" pitchFamily="34" charset="-79"/>
              </a:rPr>
              <a:t>מגדל אור מפעיל באופן בלעדי את תכנית המקריאים בפריסה ארצית מטעם שרות </a:t>
            </a:r>
            <a:r>
              <a:rPr lang="he-IL" b="1" dirty="0" err="1">
                <a:solidFill>
                  <a:prstClr val="black"/>
                </a:solidFill>
                <a:latin typeface="David" panose="020E0502060401010101" pitchFamily="34" charset="-79"/>
              </a:rPr>
              <a:t>רש"ט</a:t>
            </a:r>
            <a:r>
              <a:rPr lang="he-IL" b="1" dirty="0">
                <a:solidFill>
                  <a:prstClr val="black"/>
                </a:solidFill>
                <a:latin typeface="David" panose="020E0502060401010101" pitchFamily="34" charset="-79"/>
              </a:rPr>
              <a:t> (ראייה, שמיעה, טכנולוגיה) במשרד הרווחה. </a:t>
            </a:r>
          </a:p>
          <a:p>
            <a:endParaRPr lang="he-IL" b="1" dirty="0">
              <a:solidFill>
                <a:prstClr val="black"/>
              </a:solidFill>
              <a:latin typeface="David" panose="020E0502060401010101" pitchFamily="34" charset="-79"/>
            </a:endParaRPr>
          </a:p>
          <a:p>
            <a:r>
              <a:rPr lang="he-IL" dirty="0">
                <a:solidFill>
                  <a:prstClr val="black"/>
                </a:solidFill>
                <a:latin typeface="David" panose="020E0502060401010101" pitchFamily="34" charset="-79"/>
              </a:rPr>
              <a:t>התכנית מיועדת לאנשים המחזיקים בתעודת עיוור ועובדים לפחות 10 שעות שבועיות. במסגרת התכנית הם זכאים ל 8 שעות הקראה בשבוע.  </a:t>
            </a:r>
            <a:r>
              <a:rPr lang="en-US" dirty="0">
                <a:solidFill>
                  <a:prstClr val="black"/>
                </a:solidFill>
              </a:rPr>
              <a:t> </a:t>
            </a:r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977108C7-3FFC-41DE-9581-373F2EF53152}"/>
              </a:ext>
            </a:extLst>
          </p:cNvPr>
          <p:cNvGrpSpPr/>
          <p:nvPr/>
        </p:nvGrpSpPr>
        <p:grpSpPr>
          <a:xfrm>
            <a:off x="593904" y="2285821"/>
            <a:ext cx="2943886" cy="3602760"/>
            <a:chOff x="313121" y="1981147"/>
            <a:chExt cx="2943886" cy="3602760"/>
          </a:xfrm>
        </p:grpSpPr>
        <p:pic>
          <p:nvPicPr>
            <p:cNvPr id="17" name="תמונה 16">
              <a:extLst>
                <a:ext uri="{FF2B5EF4-FFF2-40B4-BE49-F238E27FC236}">
                  <a16:creationId xmlns:a16="http://schemas.microsoft.com/office/drawing/2014/main" id="{26376F66-74CE-4F5F-8126-85EC0C231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3121" y="1981147"/>
              <a:ext cx="2943886" cy="2674821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13" name="קשת 12">
              <a:extLst>
                <a:ext uri="{FF2B5EF4-FFF2-40B4-BE49-F238E27FC236}">
                  <a16:creationId xmlns:a16="http://schemas.microsoft.com/office/drawing/2014/main" id="{A071852C-A959-4AF6-9DAA-C7DB5C7D1FB8}"/>
                </a:ext>
              </a:extLst>
            </p:cNvPr>
            <p:cNvSpPr/>
            <p:nvPr/>
          </p:nvSpPr>
          <p:spPr>
            <a:xfrm rot="12749104">
              <a:off x="376817" y="3585894"/>
              <a:ext cx="2643073" cy="1998013"/>
            </a:xfrm>
            <a:prstGeom prst="arc">
              <a:avLst>
                <a:gd name="adj1" fmla="val 18680910"/>
                <a:gd name="adj2" fmla="val 188408"/>
              </a:avLst>
            </a:prstGeom>
            <a:ln>
              <a:noFill/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aa-ET" dirty="0">
                <a:solidFill>
                  <a:prstClr val="black"/>
                </a:solidFill>
              </a:endParaRPr>
            </a:p>
          </p:txBody>
        </p:sp>
      </p:grpSp>
      <p:pic>
        <p:nvPicPr>
          <p:cNvPr id="3" name="תמונה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8" y="2374431"/>
            <a:ext cx="2685917" cy="2448468"/>
          </a:xfrm>
          <a:prstGeom prst="ellipse">
            <a:avLst/>
          </a:prstGeom>
          <a:ln w="63500" cap="rnd">
            <a:solidFill>
              <a:srgbClr val="0D61AE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8994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שמים, טבע, חוץ, עסיסי&#10;&#10;התיאור נוצר באופן אוטומטי">
            <a:extLst>
              <a:ext uri="{FF2B5EF4-FFF2-40B4-BE49-F238E27FC236}">
                <a16:creationId xmlns:a16="http://schemas.microsoft.com/office/drawing/2014/main" id="{18F6E785-8A18-4123-A75E-3538F7C02D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11"/>
          <a:stretch/>
        </p:blipFill>
        <p:spPr>
          <a:xfrm>
            <a:off x="9099472" y="4917964"/>
            <a:ext cx="2506921" cy="1636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03213"/>
            <a:ext cx="11277600" cy="749300"/>
          </a:xfrm>
        </p:spPr>
        <p:txBody>
          <a:bodyPr/>
          <a:lstStyle/>
          <a:p>
            <a:r>
              <a:rPr lang="he-IL" sz="5000" dirty="0">
                <a:solidFill>
                  <a:srgbClr val="017838"/>
                </a:solidFill>
                <a:latin typeface="Corbel" panose="020B0503020204020204" pitchFamily="34" charset="0"/>
              </a:rPr>
              <a:t>מגדל אור - נעים להכיר</a:t>
            </a:r>
            <a:endParaRPr lang="en-US" sz="5000" dirty="0">
              <a:solidFill>
                <a:srgbClr val="017838"/>
              </a:solidFill>
              <a:latin typeface="Corbel" panose="020B0503020204020204" pitchFamily="34" charset="0"/>
            </a:endParaRP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897CC9D7-DC11-43AC-9B27-36AF7FE31C7B}"/>
              </a:ext>
            </a:extLst>
          </p:cNvPr>
          <p:cNvSpPr/>
          <p:nvPr/>
        </p:nvSpPr>
        <p:spPr>
          <a:xfrm>
            <a:off x="1507957" y="2571627"/>
            <a:ext cx="7243113" cy="50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Arial" pitchFamily="34"/>
                <a:cs typeface="Assistant"/>
              </a:rPr>
              <a:t>המרכז מהווה חלק מפעילותה של עמותת יעדים לצפון מיסודה של קרן רש"י.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Arial" pitchFamily="34"/>
              <a:cs typeface="Assistant"/>
            </a:endParaRP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CE16FAC0-7EC1-4ECA-9C73-CDC987EB995A}"/>
              </a:ext>
            </a:extLst>
          </p:cNvPr>
          <p:cNvSpPr/>
          <p:nvPr/>
        </p:nvSpPr>
        <p:spPr>
          <a:xfrm>
            <a:off x="1507957" y="3327627"/>
            <a:ext cx="7242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Arial" pitchFamily="34"/>
                <a:cs typeface="Assistant"/>
              </a:rPr>
              <a:t>מרצף השירותים הייחודי נהנים מדי שנה מעל </a:t>
            </a: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ל-5,000</a:t>
            </a:r>
            <a:r>
              <a: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Arial" pitchFamily="34"/>
                <a:cs typeface="Assistant"/>
              </a:rPr>
              <a:t> אנשים בכל הגילאים ומכל רחבי הארץ עם עיוורון או לקות ראייה (עם או ללא תעודת עיוור), והאנשים המעורבים בחייהם: בני משפחה, נותני שירות, ארגונים </a:t>
            </a: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וכ-2,000</a:t>
            </a:r>
            <a:r>
              <a: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Arial" pitchFamily="34"/>
                <a:cs typeface="Assistant"/>
              </a:rPr>
              <a:t> אנשי מקצוע.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ssistant"/>
            </a:endParaRPr>
          </a:p>
        </p:txBody>
      </p:sp>
      <p:sp>
        <p:nvSpPr>
          <p:cNvPr id="27" name="מלבן 26">
            <a:extLst>
              <a:ext uri="{FF2B5EF4-FFF2-40B4-BE49-F238E27FC236}">
                <a16:creationId xmlns:a16="http://schemas.microsoft.com/office/drawing/2014/main" id="{5ED1D13B-569D-4ED6-B120-047B91E21EAC}"/>
              </a:ext>
            </a:extLst>
          </p:cNvPr>
          <p:cNvSpPr/>
          <p:nvPr/>
        </p:nvSpPr>
        <p:spPr>
          <a:xfrm>
            <a:off x="1507957" y="1360488"/>
            <a:ext cx="72431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Arial" pitchFamily="34"/>
                <a:cs typeface="Assistant"/>
              </a:rPr>
              <a:t>מרכז מגדל אור הוא מרכז רב שירותי, בפריסה ארצית, הפועל למעלה מ- 60 שנה ומעניק שירותים לאנשים עם עיוורון או לקות ראייה ולאנשים המעורבים בחייהם.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Arial" pitchFamily="34"/>
              <a:cs typeface="Assistan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E2EE52-FAC7-4198-A99C-A0E193564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986" y="5959842"/>
            <a:ext cx="1276193" cy="58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משרד הביטחון – ויקיפדיה">
            <a:extLst>
              <a:ext uri="{FF2B5EF4-FFF2-40B4-BE49-F238E27FC236}">
                <a16:creationId xmlns:a16="http://schemas.microsoft.com/office/drawing/2014/main" id="{187B001C-5CCD-48D2-A474-A4078E3D5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654" y="5700985"/>
            <a:ext cx="874894" cy="86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משרד הכלכלה והתעשייה – ויקיפדיה">
            <a:extLst>
              <a:ext uri="{FF2B5EF4-FFF2-40B4-BE49-F238E27FC236}">
                <a16:creationId xmlns:a16="http://schemas.microsoft.com/office/drawing/2014/main" id="{209425AF-FEC2-43FA-A02D-C96442487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699" y="5907216"/>
            <a:ext cx="1424157" cy="64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מלבן 27">
            <a:extLst>
              <a:ext uri="{FF2B5EF4-FFF2-40B4-BE49-F238E27FC236}">
                <a16:creationId xmlns:a16="http://schemas.microsoft.com/office/drawing/2014/main" id="{DC2206DA-6376-4E02-8FD5-4227B96DF736}"/>
              </a:ext>
            </a:extLst>
          </p:cNvPr>
          <p:cNvSpPr/>
          <p:nvPr/>
        </p:nvSpPr>
        <p:spPr>
          <a:xfrm>
            <a:off x="1507958" y="4589813"/>
            <a:ext cx="72429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ssistant"/>
              </a:rPr>
              <a:t>עיקר השירותים ניתנים במימון משרד הרווחה והשירותים החברתיים – מנהל המוגבלויות, המוסד לביטוח לאומי, משרד הביטחון ומשרד הכלכלה והתעשייה.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ssistant"/>
            </a:endParaRPr>
          </a:p>
        </p:txBody>
      </p:sp>
      <p:pic>
        <p:nvPicPr>
          <p:cNvPr id="18" name="image80.jpeg">
            <a:extLst>
              <a:ext uri="{FF2B5EF4-FFF2-40B4-BE49-F238E27FC236}">
                <a16:creationId xmlns:a16="http://schemas.microsoft.com/office/drawing/2014/main" id="{93E6E822-EE0D-46E3-B773-62A7D70133C1}"/>
              </a:ext>
            </a:extLst>
          </p:cNvPr>
          <p:cNvPicPr/>
          <p:nvPr/>
        </p:nvPicPr>
        <p:blipFill rotWithShape="1">
          <a:blip r:embed="rId7" cstate="print"/>
          <a:srcRect l="5782" r="6666" b="3140"/>
          <a:stretch/>
        </p:blipFill>
        <p:spPr>
          <a:xfrm>
            <a:off x="9099473" y="3139226"/>
            <a:ext cx="2506921" cy="1639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3D9EB25E-86D6-465D-824D-BF96609120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1" t="1945" r="2518" b="4244"/>
          <a:stretch/>
        </p:blipFill>
        <p:spPr>
          <a:xfrm>
            <a:off x="9099473" y="1360488"/>
            <a:ext cx="2506922" cy="1639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CB496ED-1A2D-4B89-B07A-ED67F8B140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50" y="5907216"/>
            <a:ext cx="2506922" cy="83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7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מלבן 19">
            <a:extLst>
              <a:ext uri="{FF2B5EF4-FFF2-40B4-BE49-F238E27FC236}">
                <a16:creationId xmlns:a16="http://schemas.microsoft.com/office/drawing/2014/main" id="{76478F54-D28D-42A0-9729-38F1D69E5E9A}"/>
              </a:ext>
            </a:extLst>
          </p:cNvPr>
          <p:cNvSpPr/>
          <p:nvPr/>
        </p:nvSpPr>
        <p:spPr>
          <a:xfrm>
            <a:off x="9569669" y="-5588"/>
            <a:ext cx="2622331" cy="6863588"/>
          </a:xfrm>
          <a:prstGeom prst="rect">
            <a:avLst/>
          </a:prstGeom>
          <a:solidFill>
            <a:srgbClr val="573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87910" y="580264"/>
            <a:ext cx="2342862" cy="749300"/>
          </a:xfrm>
        </p:spPr>
        <p:txBody>
          <a:bodyPr anchor="t"/>
          <a:lstStyle/>
          <a:p>
            <a:r>
              <a:rPr lang="he-IL" sz="4400" dirty="0">
                <a:solidFill>
                  <a:schemeClr val="bg1"/>
                </a:solidFill>
              </a:rPr>
              <a:t>מוקד תמיכה טלפוני</a:t>
            </a:r>
            <a:endParaRPr lang="en-US" sz="2800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8" name="מלבן: פינות אלכסוניות מעוגלות 7">
            <a:extLst>
              <a:ext uri="{FF2B5EF4-FFF2-40B4-BE49-F238E27FC236}">
                <a16:creationId xmlns:a16="http://schemas.microsoft.com/office/drawing/2014/main" id="{232D79D8-2249-42A0-A364-BB0BCBFDABC6}"/>
              </a:ext>
            </a:extLst>
          </p:cNvPr>
          <p:cNvSpPr/>
          <p:nvPr/>
        </p:nvSpPr>
        <p:spPr>
          <a:xfrm rot="16200000">
            <a:off x="-656623" y="822158"/>
            <a:ext cx="2101517" cy="4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73B79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1F497D"/>
              </a:buClr>
              <a:defRPr/>
            </a:pPr>
            <a:r>
              <a:rPr lang="he-IL" sz="2200" dirty="0">
                <a:solidFill>
                  <a:prstClr val="white"/>
                </a:solidFill>
              </a:rPr>
              <a:t>   טכנולוגיה</a:t>
            </a:r>
          </a:p>
        </p:txBody>
      </p:sp>
      <p:pic>
        <p:nvPicPr>
          <p:cNvPr id="9" name="גרפיקה 8" descr="ממשק משתמש וחוויית משתמש עם מילוי מלא">
            <a:extLst>
              <a:ext uri="{FF2B5EF4-FFF2-40B4-BE49-F238E27FC236}">
                <a16:creationId xmlns:a16="http://schemas.microsoft.com/office/drawing/2014/main" id="{D98D7E22-2110-43F3-942F-9A0D771845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56" y="1457241"/>
            <a:ext cx="427707" cy="427707"/>
          </a:xfrm>
          <a:prstGeom prst="rect">
            <a:avLst/>
          </a:prstGeom>
        </p:spPr>
      </p:pic>
      <p:sp>
        <p:nvSpPr>
          <p:cNvPr id="10" name="מלבן: פינות אלכסוניות מעוגלות 9">
            <a:extLst>
              <a:ext uri="{FF2B5EF4-FFF2-40B4-BE49-F238E27FC236}">
                <a16:creationId xmlns:a16="http://schemas.microsoft.com/office/drawing/2014/main" id="{74E58D45-4A71-453D-9C26-C53B54837ED6}"/>
              </a:ext>
            </a:extLst>
          </p:cNvPr>
          <p:cNvSpPr/>
          <p:nvPr/>
        </p:nvSpPr>
        <p:spPr>
          <a:xfrm>
            <a:off x="2213810" y="492190"/>
            <a:ext cx="7058525" cy="2900053"/>
          </a:xfrm>
          <a:prstGeom prst="round2DiagRect">
            <a:avLst>
              <a:gd name="adj1" fmla="val 1333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DEC605B9-C97C-422C-9F34-5F117D3928C8}"/>
              </a:ext>
            </a:extLst>
          </p:cNvPr>
          <p:cNvSpPr txBox="1"/>
          <p:nvPr/>
        </p:nvSpPr>
        <p:spPr>
          <a:xfrm>
            <a:off x="2334126" y="621189"/>
            <a:ext cx="6812591" cy="32316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>
                <a:solidFill>
                  <a:srgbClr val="573B79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המטרה:</a:t>
            </a:r>
            <a:r>
              <a:rPr lang="he-IL" sz="2000" b="1" dirty="0">
                <a:solidFill>
                  <a:srgbClr val="573B79"/>
                </a:solidFill>
              </a:rPr>
              <a:t> </a:t>
            </a:r>
            <a:r>
              <a:rPr lang="he-IL" dirty="0">
                <a:solidFill>
                  <a:prstClr val="black"/>
                </a:solidFill>
              </a:rPr>
              <a:t>תמיכה טלפונית מותאמת לאנשים עם לקות ראייה או עיוורון ולמעסיקיהם, הניתנת ע"י מומחי טכנולוגיה מסייעת עם לקות ראייה או עיוורון. </a:t>
            </a:r>
          </a:p>
          <a:p>
            <a:endParaRPr lang="he-IL" dirty="0">
              <a:solidFill>
                <a:prstClr val="black"/>
              </a:solidFill>
            </a:endParaRPr>
          </a:p>
          <a:p>
            <a:r>
              <a:rPr lang="he-IL" sz="2000" dirty="0">
                <a:solidFill>
                  <a:srgbClr val="573B79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הדרך:</a:t>
            </a:r>
          </a:p>
          <a:p>
            <a:pPr marL="342900" indent="-342900">
              <a:spcBef>
                <a:spcPts val="600"/>
              </a:spcBef>
              <a:buClr>
                <a:srgbClr val="573B79"/>
              </a:buClr>
              <a:buFont typeface="Courier New" panose="02070309020205020404" pitchFamily="49" charset="0"/>
              <a:buChar char="o"/>
              <a:defRPr/>
            </a:pPr>
            <a:r>
              <a:rPr lang="he-IL" dirty="0">
                <a:solidFill>
                  <a:prstClr val="black"/>
                </a:solidFill>
              </a:rPr>
              <a:t>תמיכה בשימוש מחשבים, </a:t>
            </a:r>
            <a:r>
              <a:rPr lang="he-IL" dirty="0" err="1">
                <a:solidFill>
                  <a:prstClr val="black"/>
                </a:solidFill>
              </a:rPr>
              <a:t>טאבלטים</a:t>
            </a:r>
            <a:r>
              <a:rPr lang="he-IL" dirty="0">
                <a:solidFill>
                  <a:prstClr val="black"/>
                </a:solidFill>
              </a:rPr>
              <a:t> וטלפונים סלולריים.</a:t>
            </a:r>
          </a:p>
          <a:p>
            <a:pPr marL="342900" indent="-342900">
              <a:spcBef>
                <a:spcPts val="600"/>
              </a:spcBef>
              <a:buClr>
                <a:srgbClr val="573B79"/>
              </a:buClr>
              <a:buFont typeface="Courier New" panose="02070309020205020404" pitchFamily="49" charset="0"/>
              <a:buChar char="o"/>
              <a:defRPr/>
            </a:pPr>
            <a:r>
              <a:rPr lang="he-IL" dirty="0">
                <a:solidFill>
                  <a:prstClr val="black"/>
                </a:solidFill>
              </a:rPr>
              <a:t>תמיכה בגלישה באתרי אינטרנט, אפליקציות סלולר, מערכות הפעלה ואופיס.</a:t>
            </a:r>
          </a:p>
          <a:p>
            <a:pPr marL="342900" indent="-342900">
              <a:spcBef>
                <a:spcPts val="600"/>
              </a:spcBef>
              <a:buClr>
                <a:srgbClr val="573B79"/>
              </a:buClr>
              <a:buFont typeface="Courier New" panose="02070309020205020404" pitchFamily="49" charset="0"/>
              <a:buChar char="o"/>
              <a:defRPr/>
            </a:pPr>
            <a:r>
              <a:rPr lang="he-IL" dirty="0">
                <a:solidFill>
                  <a:prstClr val="black"/>
                </a:solidFill>
              </a:rPr>
              <a:t>תמיכה בשימוש בציוד וטכנולוגיה מסייעת לאנשים עם עיוורון או לקות ראייה.</a:t>
            </a:r>
          </a:p>
          <a:p>
            <a:pPr marL="342900" indent="-342900">
              <a:spcBef>
                <a:spcPts val="600"/>
              </a:spcBef>
              <a:buClr>
                <a:srgbClr val="573B79"/>
              </a:buClr>
              <a:buFont typeface="Courier New" panose="02070309020205020404" pitchFamily="49" charset="0"/>
              <a:buChar char="o"/>
              <a:defRPr/>
            </a:pPr>
            <a:r>
              <a:rPr lang="he-IL" b="1" dirty="0">
                <a:solidFill>
                  <a:prstClr val="black"/>
                </a:solidFill>
              </a:rPr>
              <a:t>לקבלת תמיכה חייגו כוכבית 9366</a:t>
            </a:r>
            <a:endParaRPr lang="en-US" b="1" dirty="0">
              <a:solidFill>
                <a:prstClr val="black"/>
              </a:solidFill>
            </a:endParaRPr>
          </a:p>
          <a:p>
            <a:endParaRPr lang="he-IL" dirty="0">
              <a:solidFill>
                <a:prstClr val="black"/>
              </a:solidFill>
            </a:endParaRPr>
          </a:p>
          <a:p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2" name="מלבן: פינות אלכסוניות מעוגלות 11">
            <a:extLst>
              <a:ext uri="{FF2B5EF4-FFF2-40B4-BE49-F238E27FC236}">
                <a16:creationId xmlns:a16="http://schemas.microsoft.com/office/drawing/2014/main" id="{46E136BE-1602-45C1-BE42-D2011051CC01}"/>
              </a:ext>
            </a:extLst>
          </p:cNvPr>
          <p:cNvSpPr/>
          <p:nvPr/>
        </p:nvSpPr>
        <p:spPr>
          <a:xfrm>
            <a:off x="2213810" y="3521904"/>
            <a:ext cx="7058525" cy="1213485"/>
          </a:xfrm>
          <a:prstGeom prst="round2DiagRect">
            <a:avLst>
              <a:gd name="adj1" fmla="val 32957"/>
              <a:gd name="adj2" fmla="val 0"/>
            </a:avLst>
          </a:prstGeom>
          <a:solidFill>
            <a:srgbClr val="573B79"/>
          </a:solidFill>
          <a:ln w="12700">
            <a:noFill/>
          </a:ln>
        </p:spPr>
        <p:txBody>
          <a:bodyPr wrap="square">
            <a:spAutoFit/>
          </a:bodyPr>
          <a:lstStyle/>
          <a:p>
            <a:r>
              <a:rPr lang="he-IL" sz="2000" b="1" dirty="0">
                <a:solidFill>
                  <a:prstClr val="white"/>
                </a:solidFill>
              </a:rPr>
              <a:t>84%</a:t>
            </a:r>
            <a:r>
              <a:rPr lang="he-IL" dirty="0">
                <a:solidFill>
                  <a:prstClr val="white"/>
                </a:solidFill>
              </a:rPr>
              <a:t> ממשתמשי המוקד ציינו,  כי המוקד מקדם את איכות החיים של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he-IL" dirty="0">
                <a:solidFill>
                  <a:prstClr val="white"/>
                </a:solidFill>
              </a:rPr>
              <a:t> אנשים עם לקויות ראייה בישראל, וכ- </a:t>
            </a:r>
            <a:r>
              <a:rPr lang="he-IL" sz="2000" b="1" dirty="0">
                <a:solidFill>
                  <a:prstClr val="white"/>
                </a:solidFill>
              </a:rPr>
              <a:t>70%</a:t>
            </a:r>
            <a:r>
              <a:rPr lang="he-IL" dirty="0">
                <a:solidFill>
                  <a:prstClr val="white"/>
                </a:solidFill>
              </a:rPr>
              <a:t> מהפונים ציינו כי הוא תרם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he-IL" dirty="0">
                <a:solidFill>
                  <a:prstClr val="white"/>
                </a:solidFill>
              </a:rPr>
              <a:t> במידה רבה לשיפור איכות הביצועים שלהם בעבודה.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314118C6-A35D-4CFB-916A-533833FF7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444" y="4848346"/>
            <a:ext cx="2268891" cy="1701668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DD33273D-1361-4F4C-A6BD-29055E8AD186}"/>
              </a:ext>
            </a:extLst>
          </p:cNvPr>
          <p:cNvSpPr txBox="1"/>
          <p:nvPr/>
        </p:nvSpPr>
        <p:spPr>
          <a:xfrm>
            <a:off x="3360819" y="5303396"/>
            <a:ext cx="349717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he-IL" dirty="0">
                <a:solidFill>
                  <a:srgbClr val="573B79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זוכה פרס </a:t>
            </a:r>
            <a:r>
              <a:rPr lang="en-US" dirty="0">
                <a:solidFill>
                  <a:srgbClr val="573B79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Zero Project</a:t>
            </a:r>
            <a:r>
              <a:rPr lang="he-IL" dirty="0">
                <a:solidFill>
                  <a:srgbClr val="573B79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 העולמי, פרס שמחה </a:t>
            </a:r>
            <a:r>
              <a:rPr lang="he-IL" dirty="0" err="1">
                <a:solidFill>
                  <a:srgbClr val="573B79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לוסטיג</a:t>
            </a:r>
            <a:r>
              <a:rPr lang="he-IL" dirty="0">
                <a:solidFill>
                  <a:srgbClr val="573B79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 ופרס "קרן אור" של משרד הרווחה לשנת 2017.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29EFBA03-F270-4A1C-ACB0-E10BC49FFE62}"/>
              </a:ext>
            </a:extLst>
          </p:cNvPr>
          <p:cNvGrpSpPr/>
          <p:nvPr/>
        </p:nvGrpSpPr>
        <p:grpSpPr>
          <a:xfrm>
            <a:off x="366061" y="2881171"/>
            <a:ext cx="2622331" cy="2382656"/>
            <a:chOff x="412806" y="2569508"/>
            <a:chExt cx="2622331" cy="2382656"/>
          </a:xfrm>
        </p:grpSpPr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FB8E3ED4-CBAF-4149-A2D8-71544FFAD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12806" y="2569508"/>
              <a:ext cx="2622331" cy="2382656"/>
            </a:xfrm>
            <a:prstGeom prst="ellipse">
              <a:avLst/>
            </a:prstGeom>
          </p:spPr>
        </p:pic>
        <p:pic>
          <p:nvPicPr>
            <p:cNvPr id="3" name="תמונה 2" descr="תמונה שמכילה טקסט, אדם, איש, מחשב נישא&#10;&#10;התיאור נוצר באופן אוטומטי">
              <a:extLst>
                <a:ext uri="{FF2B5EF4-FFF2-40B4-BE49-F238E27FC236}">
                  <a16:creationId xmlns:a16="http://schemas.microsoft.com/office/drawing/2014/main" id="{8A342994-F587-4E4B-B0A8-5C713A7B8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5" r="23779"/>
            <a:stretch/>
          </p:blipFill>
          <p:spPr>
            <a:xfrm>
              <a:off x="645042" y="2626390"/>
              <a:ext cx="2268891" cy="2268891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57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238B8C9D-2E65-4EDD-B5A2-A6CC63579F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4096" y="2679700"/>
            <a:ext cx="6009585" cy="749300"/>
          </a:xfrm>
        </p:spPr>
        <p:txBody>
          <a:bodyPr/>
          <a:lstStyle/>
          <a:p>
            <a:pPr algn="ctr"/>
            <a:r>
              <a:rPr lang="he-IL" dirty="0"/>
              <a:t>תוכניות ושירותים נוספים </a:t>
            </a:r>
          </a:p>
          <a:p>
            <a:pPr algn="ctr"/>
            <a:r>
              <a:rPr lang="he-IL" dirty="0"/>
              <a:t> לחיזוק עצמאות תפקודית </a:t>
            </a:r>
          </a:p>
        </p:txBody>
      </p:sp>
    </p:spTree>
    <p:extLst>
      <p:ext uri="{BB962C8B-B14F-4D97-AF65-F5344CB8AC3E}">
        <p14:creationId xmlns:p14="http://schemas.microsoft.com/office/powerpoint/2010/main" val="23991161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 descr="תמונה שמכילה טקסט, אדם&#10;&#10;התיאור נוצר באופן אוטומטי">
            <a:extLst>
              <a:ext uri="{FF2B5EF4-FFF2-40B4-BE49-F238E27FC236}">
                <a16:creationId xmlns:a16="http://schemas.microsoft.com/office/drawing/2014/main" id="{FEB9CF1A-454C-4F4F-9C4B-2E90F55471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2844492" y="1107694"/>
            <a:ext cx="2431667" cy="2431667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מלבן: פינות אלכסוניות מעוגלות 4">
            <a:extLst>
              <a:ext uri="{FF2B5EF4-FFF2-40B4-BE49-F238E27FC236}">
                <a16:creationId xmlns:a16="http://schemas.microsoft.com/office/drawing/2014/main" id="{5406E1E8-99BA-4289-A920-9519054ACE7A}"/>
              </a:ext>
            </a:extLst>
          </p:cNvPr>
          <p:cNvSpPr/>
          <p:nvPr/>
        </p:nvSpPr>
        <p:spPr>
          <a:xfrm>
            <a:off x="5416323" y="2158290"/>
            <a:ext cx="6551417" cy="356611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24" name="מלבן: פינות אלכסוניות מעוגלות 23">
            <a:extLst>
              <a:ext uri="{FF2B5EF4-FFF2-40B4-BE49-F238E27FC236}">
                <a16:creationId xmlns:a16="http://schemas.microsoft.com/office/drawing/2014/main" id="{55895148-BF36-41B1-B73D-2F648F660E37}"/>
              </a:ext>
            </a:extLst>
          </p:cNvPr>
          <p:cNvSpPr/>
          <p:nvPr/>
        </p:nvSpPr>
        <p:spPr>
          <a:xfrm rot="16200000">
            <a:off x="-422473" y="588008"/>
            <a:ext cx="1633217" cy="4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1673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  תפקודי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6E0F49E1-43EE-42D7-818C-0C74E3646852}"/>
              </a:ext>
            </a:extLst>
          </p:cNvPr>
          <p:cNvSpPr txBox="1"/>
          <p:nvPr/>
        </p:nvSpPr>
        <p:spPr>
          <a:xfrm>
            <a:off x="5276159" y="2272431"/>
            <a:ext cx="6633927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ts val="24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516730"/>
                </a:solidFill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המטרה :</a:t>
            </a: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39845C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 </a:t>
            </a:r>
            <a:r>
              <a:rPr kumimoji="0" lang="he-IL" alt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ניצול מקסימלי של שרידי הראייה הקיימים.</a:t>
            </a:r>
          </a:p>
          <a:p>
            <a:pPr marL="0" marR="0" lvl="0" indent="0" algn="r" defTabSz="914400" rtl="1" eaLnBrk="1" fontAlgn="base" latinLnBrk="0" hangingPunct="1">
              <a:lnSpc>
                <a:spcPts val="24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516730"/>
                </a:solidFill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הדרך: </a:t>
            </a: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אבחון והתאמת משקפיים ועזרים אופטיים לאנשים עם לקות ראייה</a:t>
            </a:r>
          </a:p>
          <a:p>
            <a:pPr marL="342900" marR="0" lvl="0" indent="-342900" algn="r" defTabSz="914400" rtl="1" eaLnBrk="1" fontAlgn="base" latinLnBrk="0" hangingPunct="1">
              <a:lnSpc>
                <a:spcPts val="24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התאמת משקפיים לאוכלוסייה של מסגרות מנהל המוגבלויות</a:t>
            </a:r>
          </a:p>
          <a:p>
            <a:pPr marL="342900" marR="0" lvl="0" indent="-342900" algn="r" defTabSz="914400" rtl="1" eaLnBrk="1" fontAlgn="base" latinLnBrk="0" hangingPunct="1">
              <a:lnSpc>
                <a:spcPts val="24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מפגש חשיפה להדרכה שיקומית</a:t>
            </a:r>
          </a:p>
          <a:p>
            <a:pPr marL="342900" marR="0" lvl="0" indent="-342900" algn="r" defTabSz="914400" rtl="1" eaLnBrk="1" fontAlgn="base" latinLnBrk="0" hangingPunct="1">
              <a:lnSpc>
                <a:spcPts val="24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מפגש עם נציג תחנות המידע של עמותת עלה</a:t>
            </a:r>
          </a:p>
          <a:p>
            <a:pPr marL="342900" marR="0" lvl="0" indent="-342900" algn="r" defTabSz="914400" rtl="1" eaLnBrk="1" fontAlgn="base" latinLnBrk="0" hangingPunct="1">
              <a:lnSpc>
                <a:spcPts val="24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טיפול רגשי לאנשים המתמודדים עם לקות ראייה ועיוורון</a:t>
            </a:r>
          </a:p>
          <a:p>
            <a:pPr marL="0" marR="0" lvl="0" indent="0" algn="r" defTabSz="914400" rtl="1" eaLnBrk="1" fontAlgn="base" latinLnBrk="0" hangingPunct="1">
              <a:lnSpc>
                <a:spcPts val="24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516730"/>
              </a:solidFill>
              <a:effectLst/>
              <a:uLnTx/>
              <a:uFillTx/>
              <a:latin typeface="Assistant ExtraBold" panose="00000900000000000000" pitchFamily="2" charset="-79"/>
              <a:ea typeface="+mn-ea"/>
              <a:cs typeface="Assistant ExtraBold" panose="00000900000000000000" pitchFamily="2" charset="-79"/>
            </a:endParaRP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6A31361A-FE76-442C-9DDE-4993FA519EE8}"/>
              </a:ext>
            </a:extLst>
          </p:cNvPr>
          <p:cNvGrpSpPr/>
          <p:nvPr/>
        </p:nvGrpSpPr>
        <p:grpSpPr>
          <a:xfrm>
            <a:off x="313121" y="1965242"/>
            <a:ext cx="2943886" cy="3522062"/>
            <a:chOff x="313121" y="1981147"/>
            <a:chExt cx="2943886" cy="3522062"/>
          </a:xfrm>
        </p:grpSpPr>
        <p:grpSp>
          <p:nvGrpSpPr>
            <p:cNvPr id="2" name="קבוצה 1">
              <a:extLst>
                <a:ext uri="{FF2B5EF4-FFF2-40B4-BE49-F238E27FC236}">
                  <a16:creationId xmlns:a16="http://schemas.microsoft.com/office/drawing/2014/main" id="{4600DFE9-3C66-40DE-B979-1EA558842495}"/>
                </a:ext>
              </a:extLst>
            </p:cNvPr>
            <p:cNvGrpSpPr/>
            <p:nvPr/>
          </p:nvGrpSpPr>
          <p:grpSpPr>
            <a:xfrm>
              <a:off x="313121" y="1981147"/>
              <a:ext cx="2943886" cy="3522062"/>
              <a:chOff x="852899" y="1374494"/>
              <a:chExt cx="2943886" cy="3522062"/>
            </a:xfrm>
          </p:grpSpPr>
          <p:pic>
            <p:nvPicPr>
              <p:cNvPr id="35" name="תמונה 34">
                <a:extLst>
                  <a:ext uri="{FF2B5EF4-FFF2-40B4-BE49-F238E27FC236}">
                    <a16:creationId xmlns:a16="http://schemas.microsoft.com/office/drawing/2014/main" id="{98715486-EDF4-4B66-BFD2-F87833BBC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52899" y="1374494"/>
                <a:ext cx="2943886" cy="2674821"/>
              </a:xfrm>
              <a:prstGeom prst="ellipse">
                <a:avLst/>
              </a:prstGeom>
            </p:spPr>
          </p:pic>
          <p:sp>
            <p:nvSpPr>
              <p:cNvPr id="38" name="תיבת טקסט 37">
                <a:extLst>
                  <a:ext uri="{FF2B5EF4-FFF2-40B4-BE49-F238E27FC236}">
                    <a16:creationId xmlns:a16="http://schemas.microsoft.com/office/drawing/2014/main" id="{7AE540D4-6F71-4E6A-B96F-48FFEAEC39F4}"/>
                  </a:ext>
                </a:extLst>
              </p:cNvPr>
              <p:cNvSpPr txBox="1"/>
              <p:nvPr/>
            </p:nvSpPr>
            <p:spPr>
              <a:xfrm>
                <a:off x="1278822" y="4065559"/>
                <a:ext cx="209204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rPr>
                  <a:t>בובות שנתפרו ע"י רותי, לאחר שהותאמו לה עזרי ראייה שבאמצעותם חזרה לתפור את הבובות ולעסוק במה שהיא אוהבת.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ssistant"/>
                  <a:ea typeface="+mn-ea"/>
                  <a:cs typeface="Assistant"/>
                </a:endParaRPr>
              </a:p>
            </p:txBody>
          </p:sp>
        </p:grpSp>
        <p:pic>
          <p:nvPicPr>
            <p:cNvPr id="4" name="תמונה 3" descr="תמונה שמכילה צעצוע, מקורה, בובה, ממולא&#10;&#10;התיאור נוצר באופן אוטומטי">
              <a:extLst>
                <a:ext uri="{FF2B5EF4-FFF2-40B4-BE49-F238E27FC236}">
                  <a16:creationId xmlns:a16="http://schemas.microsoft.com/office/drawing/2014/main" id="{0CA90152-0204-41F3-AC74-0AA349477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00" r="12500"/>
            <a:stretch/>
          </p:blipFill>
          <p:spPr>
            <a:xfrm>
              <a:off x="576946" y="2072974"/>
              <a:ext cx="2496016" cy="2496016"/>
            </a:xfrm>
            <a:prstGeom prst="ellipse">
              <a:avLst/>
            </a:prstGeom>
          </p:spPr>
        </p:pic>
      </p:grpSp>
      <p:grpSp>
        <p:nvGrpSpPr>
          <p:cNvPr id="39" name="קבוצה 38">
            <a:extLst>
              <a:ext uri="{FF2B5EF4-FFF2-40B4-BE49-F238E27FC236}">
                <a16:creationId xmlns:a16="http://schemas.microsoft.com/office/drawing/2014/main" id="{32D4BAB3-2973-41C3-8B9D-6959F1E801B0}"/>
              </a:ext>
            </a:extLst>
          </p:cNvPr>
          <p:cNvGrpSpPr/>
          <p:nvPr/>
        </p:nvGrpSpPr>
        <p:grpSpPr>
          <a:xfrm rot="12193055" flipH="1">
            <a:off x="475020" y="3742729"/>
            <a:ext cx="2643073" cy="1998013"/>
            <a:chOff x="2747123" y="3424901"/>
            <a:chExt cx="4237665" cy="3203434"/>
          </a:xfrm>
        </p:grpSpPr>
        <p:sp>
          <p:nvSpPr>
            <p:cNvPr id="40" name="קשת 39">
              <a:extLst>
                <a:ext uri="{FF2B5EF4-FFF2-40B4-BE49-F238E27FC236}">
                  <a16:creationId xmlns:a16="http://schemas.microsoft.com/office/drawing/2014/main" id="{3CDF8760-17A4-44C5-8A9C-17A600EC1742}"/>
                </a:ext>
              </a:extLst>
            </p:cNvPr>
            <p:cNvSpPr/>
            <p:nvPr/>
          </p:nvSpPr>
          <p:spPr>
            <a:xfrm rot="21043951" flipH="1">
              <a:off x="2747123" y="3424901"/>
              <a:ext cx="4237665" cy="3203434"/>
            </a:xfrm>
            <a:prstGeom prst="arc">
              <a:avLst>
                <a:gd name="adj1" fmla="val 18680910"/>
                <a:gd name="adj2" fmla="val 188408"/>
              </a:avLst>
            </a:prstGeom>
            <a:ln>
              <a:solidFill>
                <a:srgbClr val="9BBC8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endParaRPr>
            </a:p>
          </p:txBody>
        </p:sp>
        <p:sp>
          <p:nvSpPr>
            <p:cNvPr id="41" name="אליפסה 40">
              <a:extLst>
                <a:ext uri="{FF2B5EF4-FFF2-40B4-BE49-F238E27FC236}">
                  <a16:creationId xmlns:a16="http://schemas.microsoft.com/office/drawing/2014/main" id="{B4147113-3A60-4056-8447-F7BDC8A3427B}"/>
                </a:ext>
              </a:extLst>
            </p:cNvPr>
            <p:cNvSpPr/>
            <p:nvPr/>
          </p:nvSpPr>
          <p:spPr>
            <a:xfrm rot="2523597" flipH="1">
              <a:off x="3362130" y="3855958"/>
              <a:ext cx="202240" cy="202240"/>
            </a:xfrm>
            <a:prstGeom prst="ellipse">
              <a:avLst/>
            </a:prstGeom>
            <a:solidFill>
              <a:srgbClr val="9BBC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endParaRPr>
            </a:p>
          </p:txBody>
        </p:sp>
      </p:grpSp>
      <p:pic>
        <p:nvPicPr>
          <p:cNvPr id="6" name="תמונה 5" descr="תמונה שמכילה אדם, איש&#10;&#10;התיאור נוצר באופן אוטומטי">
            <a:extLst>
              <a:ext uri="{FF2B5EF4-FFF2-40B4-BE49-F238E27FC236}">
                <a16:creationId xmlns:a16="http://schemas.microsoft.com/office/drawing/2014/main" id="{33EEC379-4A4A-4112-9AD0-7991457C39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/>
        </p:blipFill>
        <p:spPr>
          <a:xfrm>
            <a:off x="2789628" y="3261041"/>
            <a:ext cx="2359897" cy="2359897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גרפיקה 18">
            <a:extLst>
              <a:ext uri="{FF2B5EF4-FFF2-40B4-BE49-F238E27FC236}">
                <a16:creationId xmlns:a16="http://schemas.microsoft.com/office/drawing/2014/main" id="{9FA850FE-50B6-4BA2-90E3-06C0FB01E2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5" y="1102198"/>
            <a:ext cx="419304" cy="419304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F3FC5178-B59F-44B9-BE8A-2040723CC570}"/>
              </a:ext>
            </a:extLst>
          </p:cNvPr>
          <p:cNvSpPr/>
          <p:nvPr/>
        </p:nvSpPr>
        <p:spPr>
          <a:xfrm>
            <a:off x="4065756" y="209857"/>
            <a:ext cx="774442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srgbClr val="516730"/>
                </a:solidFill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מרכז להכוונה ושיקום אוכלוסייה עם ראייה ירודה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 האדם ייבדק כחלק מאבחון או התאמת עמדת עבודה  </a:t>
            </a:r>
          </a:p>
        </p:txBody>
      </p:sp>
    </p:spTree>
    <p:extLst>
      <p:ext uri="{BB962C8B-B14F-4D97-AF65-F5344CB8AC3E}">
        <p14:creationId xmlns:p14="http://schemas.microsoft.com/office/powerpoint/2010/main" val="11352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35A7CB4A-9DA4-4D78-A3A6-7C960039B608}"/>
              </a:ext>
            </a:extLst>
          </p:cNvPr>
          <p:cNvGrpSpPr/>
          <p:nvPr/>
        </p:nvGrpSpPr>
        <p:grpSpPr>
          <a:xfrm>
            <a:off x="394139" y="1622121"/>
            <a:ext cx="3429946" cy="3116456"/>
            <a:chOff x="2207736" y="1581285"/>
            <a:chExt cx="3429946" cy="3116456"/>
          </a:xfrm>
        </p:grpSpPr>
        <p:pic>
          <p:nvPicPr>
            <p:cNvPr id="35" name="תמונה 34">
              <a:extLst>
                <a:ext uri="{FF2B5EF4-FFF2-40B4-BE49-F238E27FC236}">
                  <a16:creationId xmlns:a16="http://schemas.microsoft.com/office/drawing/2014/main" id="{98715486-EDF4-4B66-BFD2-F87833BBC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207736" y="1581285"/>
              <a:ext cx="3429946" cy="3116456"/>
            </a:xfrm>
            <a:prstGeom prst="ellipse">
              <a:avLst/>
            </a:prstGeom>
          </p:spPr>
        </p:pic>
        <p:pic>
          <p:nvPicPr>
            <p:cNvPr id="13" name="תמונה 12" descr="תמונה שמכילה טקסט, מכשיר&#10;&#10;התיאור נוצר באופן אוטומטי">
              <a:extLst>
                <a:ext uri="{FF2B5EF4-FFF2-40B4-BE49-F238E27FC236}">
                  <a16:creationId xmlns:a16="http://schemas.microsoft.com/office/drawing/2014/main" id="{F273CB2F-4AE6-4F73-8FEA-D360F240F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74" b="4874"/>
            <a:stretch/>
          </p:blipFill>
          <p:spPr>
            <a:xfrm>
              <a:off x="2501448" y="1670954"/>
              <a:ext cx="2915141" cy="2915141"/>
            </a:xfrm>
            <a:prstGeom prst="ellipse">
              <a:avLst/>
            </a:prstGeom>
          </p:spPr>
        </p:pic>
      </p:grpSp>
      <p:sp>
        <p:nvSpPr>
          <p:cNvPr id="24" name="מלבן: פינות אלכסוניות מעוגלות 23">
            <a:extLst>
              <a:ext uri="{FF2B5EF4-FFF2-40B4-BE49-F238E27FC236}">
                <a16:creationId xmlns:a16="http://schemas.microsoft.com/office/drawing/2014/main" id="{55895148-BF36-41B1-B73D-2F648F660E37}"/>
              </a:ext>
            </a:extLst>
          </p:cNvPr>
          <p:cNvSpPr/>
          <p:nvPr/>
        </p:nvSpPr>
        <p:spPr>
          <a:xfrm rot="16200000">
            <a:off x="-422473" y="588008"/>
            <a:ext cx="1633217" cy="4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1673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  תפקודי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899" y="543006"/>
            <a:ext cx="11277600" cy="749300"/>
          </a:xfrm>
        </p:spPr>
        <p:txBody>
          <a:bodyPr/>
          <a:lstStyle/>
          <a:p>
            <a:r>
              <a:rPr lang="he-IL" sz="4400" dirty="0">
                <a:solidFill>
                  <a:srgbClr val="516730"/>
                </a:solidFill>
              </a:rPr>
              <a:t>מרכז להכוונה ושיקום אוכלוסייה עם ראייה ירודה– </a:t>
            </a:r>
            <a:r>
              <a:rPr lang="he-IL" sz="4400" dirty="0">
                <a:solidFill>
                  <a:srgbClr val="51673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כיצד זה מתבצע</a:t>
            </a:r>
            <a:r>
              <a:rPr lang="he-IL" sz="4400" dirty="0">
                <a:solidFill>
                  <a:srgbClr val="007A3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?</a:t>
            </a:r>
            <a:endParaRPr lang="en-US" sz="4400" dirty="0">
              <a:solidFill>
                <a:srgbClr val="007A3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1" name="מציין מיקום תוכן 2">
            <a:extLst>
              <a:ext uri="{FF2B5EF4-FFF2-40B4-BE49-F238E27FC236}">
                <a16:creationId xmlns:a16="http://schemas.microsoft.com/office/drawing/2014/main" id="{90A753B0-2C05-4C2B-9D07-920BF0F72C37}"/>
              </a:ext>
            </a:extLst>
          </p:cNvPr>
          <p:cNvSpPr txBox="1">
            <a:spLocks/>
          </p:cNvSpPr>
          <p:nvPr/>
        </p:nvSpPr>
        <p:spPr>
          <a:xfrm>
            <a:off x="3026983" y="1633217"/>
            <a:ext cx="8205952" cy="43924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 panose="00000500000000000000" pitchFamily="2" charset="-79"/>
              </a:rPr>
              <a:t>אבחון והערכה אופטיים באמצעות אופטומטריסט מומחה בראייה ירודה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 panose="00000500000000000000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 panose="00000500000000000000" pitchFamily="2" charset="-79"/>
              </a:rPr>
              <a:t>התאמת מכשירים ועזרים לשיפור הראייה באמצעות אופטומטריסט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 panose="00000500000000000000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 panose="00000500000000000000" pitchFamily="2" charset="-79"/>
              </a:rPr>
              <a:t>אימון ותרגול בשימוש בעזרים באמצעות מאמן/ת אביזרי ראייה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 panose="00000500000000000000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alt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 panose="00000500000000000000" pitchFamily="2" charset="-79"/>
              </a:rPr>
              <a:t>תמיכה רגשית אישית וקבוצתית לעיבוד המגבלה, לאדם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 panose="00000500000000000000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 panose="00000500000000000000" pitchFamily="2" charset="-79"/>
              </a:rPr>
              <a:t>מתן ייעוץ ומידע ע"י צוות רב מקצועי, אודות שירותים הניתנים בקהילה ותיווך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 panose="00000500000000000000" pitchFamily="2" charset="-79"/>
              </a:rPr>
            </a:b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 panose="00000500000000000000" pitchFamily="2" charset="-79"/>
              </a:rPr>
              <a:t>לגופים המסייעים במיצוי זכויות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 panose="00000500000000000000" pitchFamily="2" charset="-79"/>
            </a:endParaRPr>
          </a:p>
        </p:txBody>
      </p:sp>
      <p:pic>
        <p:nvPicPr>
          <p:cNvPr id="14" name="גרפיקה 13">
            <a:extLst>
              <a:ext uri="{FF2B5EF4-FFF2-40B4-BE49-F238E27FC236}">
                <a16:creationId xmlns:a16="http://schemas.microsoft.com/office/drawing/2014/main" id="{6A1FD66D-E5F4-4A48-A5BF-549E087D79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55087" y="1563926"/>
            <a:ext cx="542774" cy="542774"/>
          </a:xfrm>
          <a:prstGeom prst="rect">
            <a:avLst/>
          </a:prstGeom>
        </p:spPr>
      </p:pic>
      <p:pic>
        <p:nvPicPr>
          <p:cNvPr id="16" name="גרפיקה 15">
            <a:extLst>
              <a:ext uri="{FF2B5EF4-FFF2-40B4-BE49-F238E27FC236}">
                <a16:creationId xmlns:a16="http://schemas.microsoft.com/office/drawing/2014/main" id="{279237C4-FE4A-49C6-B889-40EDEE054B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39681" y="4827284"/>
            <a:ext cx="542774" cy="542774"/>
          </a:xfrm>
          <a:prstGeom prst="rect">
            <a:avLst/>
          </a:prstGeom>
        </p:spPr>
      </p:pic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8AFDDEE2-3170-4F3C-9240-9AFC54425C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32762" y="2378320"/>
            <a:ext cx="542774" cy="542774"/>
          </a:xfrm>
          <a:prstGeom prst="rect">
            <a:avLst/>
          </a:prstGeom>
        </p:spPr>
      </p:pic>
      <p:pic>
        <p:nvPicPr>
          <p:cNvPr id="19" name="גרפיקה 18">
            <a:extLst>
              <a:ext uri="{FF2B5EF4-FFF2-40B4-BE49-F238E27FC236}">
                <a16:creationId xmlns:a16="http://schemas.microsoft.com/office/drawing/2014/main" id="{87449C3C-D487-49AB-9192-40D2CC49E7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81231" y="3157613"/>
            <a:ext cx="542774" cy="542774"/>
          </a:xfrm>
          <a:prstGeom prst="rect">
            <a:avLst/>
          </a:prstGeom>
        </p:spPr>
      </p:pic>
      <p:pic>
        <p:nvPicPr>
          <p:cNvPr id="20" name="גרפיקה 19">
            <a:extLst>
              <a:ext uri="{FF2B5EF4-FFF2-40B4-BE49-F238E27FC236}">
                <a16:creationId xmlns:a16="http://schemas.microsoft.com/office/drawing/2014/main" id="{B779EC4F-8731-4AEB-8AAA-0FDED7FFBF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32762" y="3936906"/>
            <a:ext cx="542774" cy="542774"/>
          </a:xfrm>
          <a:prstGeom prst="rect">
            <a:avLst/>
          </a:prstGeom>
        </p:spPr>
      </p:pic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77A93359-46A9-48BF-9A76-75E087AECB1C}"/>
              </a:ext>
            </a:extLst>
          </p:cNvPr>
          <p:cNvSpPr txBox="1"/>
          <p:nvPr/>
        </p:nvSpPr>
        <p:spPr>
          <a:xfrm>
            <a:off x="1064958" y="4675907"/>
            <a:ext cx="2092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לפעמים העזרים הקטנים ביותר, כגון זכוכית מגדלת עם תאורה, יכולים לעשות הבדל גדול ולאפשר לחזור לקרוא.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1C98E79F-3E2E-482D-B06B-9EA54B719C2A}"/>
              </a:ext>
            </a:extLst>
          </p:cNvPr>
          <p:cNvGrpSpPr/>
          <p:nvPr/>
        </p:nvGrpSpPr>
        <p:grpSpPr>
          <a:xfrm rot="12193055" flipH="1">
            <a:off x="784185" y="3859516"/>
            <a:ext cx="2431053" cy="1837738"/>
            <a:chOff x="2747123" y="3424901"/>
            <a:chExt cx="4237665" cy="3203434"/>
          </a:xfrm>
        </p:grpSpPr>
        <p:sp>
          <p:nvSpPr>
            <p:cNvPr id="25" name="קשת 24">
              <a:extLst>
                <a:ext uri="{FF2B5EF4-FFF2-40B4-BE49-F238E27FC236}">
                  <a16:creationId xmlns:a16="http://schemas.microsoft.com/office/drawing/2014/main" id="{72EC4C04-9251-4A73-A2BC-49495D9DC911}"/>
                </a:ext>
              </a:extLst>
            </p:cNvPr>
            <p:cNvSpPr/>
            <p:nvPr/>
          </p:nvSpPr>
          <p:spPr>
            <a:xfrm rot="21043951" flipH="1">
              <a:off x="2747123" y="3424901"/>
              <a:ext cx="4237665" cy="3203434"/>
            </a:xfrm>
            <a:prstGeom prst="arc">
              <a:avLst>
                <a:gd name="adj1" fmla="val 18680910"/>
                <a:gd name="adj2" fmla="val 188408"/>
              </a:avLst>
            </a:prstGeom>
            <a:ln>
              <a:solidFill>
                <a:srgbClr val="5167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endParaRPr>
            </a:p>
          </p:txBody>
        </p:sp>
        <p:sp>
          <p:nvSpPr>
            <p:cNvPr id="26" name="אליפסה 25">
              <a:extLst>
                <a:ext uri="{FF2B5EF4-FFF2-40B4-BE49-F238E27FC236}">
                  <a16:creationId xmlns:a16="http://schemas.microsoft.com/office/drawing/2014/main" id="{99550FDA-44DB-4062-BAA5-F2B2065EC366}"/>
                </a:ext>
              </a:extLst>
            </p:cNvPr>
            <p:cNvSpPr/>
            <p:nvPr/>
          </p:nvSpPr>
          <p:spPr>
            <a:xfrm rot="2523597" flipH="1">
              <a:off x="3362130" y="3855958"/>
              <a:ext cx="202240" cy="202240"/>
            </a:xfrm>
            <a:prstGeom prst="ellipse">
              <a:avLst/>
            </a:prstGeom>
            <a:solidFill>
              <a:srgbClr val="516730"/>
            </a:solidFill>
            <a:ln>
              <a:solidFill>
                <a:srgbClr val="5167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endParaRPr>
            </a:p>
          </p:txBody>
        </p:sp>
      </p:grpSp>
      <p:pic>
        <p:nvPicPr>
          <p:cNvPr id="28" name="גרפיקה 27">
            <a:extLst>
              <a:ext uri="{FF2B5EF4-FFF2-40B4-BE49-F238E27FC236}">
                <a16:creationId xmlns:a16="http://schemas.microsoft.com/office/drawing/2014/main" id="{18590494-EDFA-4C8C-ABC7-B4712C3E54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5" y="1102198"/>
            <a:ext cx="419304" cy="41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0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מלבן: פינות אלכסוניות מעוגלות 23">
            <a:extLst>
              <a:ext uri="{FF2B5EF4-FFF2-40B4-BE49-F238E27FC236}">
                <a16:creationId xmlns:a16="http://schemas.microsoft.com/office/drawing/2014/main" id="{55895148-BF36-41B1-B73D-2F648F660E37}"/>
              </a:ext>
            </a:extLst>
          </p:cNvPr>
          <p:cNvSpPr/>
          <p:nvPr/>
        </p:nvSpPr>
        <p:spPr>
          <a:xfrm rot="16200000">
            <a:off x="-425672" y="591207"/>
            <a:ext cx="1639615" cy="4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26D1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1F497D"/>
              </a:buClr>
              <a:defRPr/>
            </a:pPr>
            <a:r>
              <a:rPr lang="he-IL" sz="2200" dirty="0">
                <a:solidFill>
                  <a:prstClr val="white"/>
                </a:solidFill>
              </a:rPr>
              <a:t>     רגשי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81026"/>
            <a:ext cx="11277600" cy="749300"/>
          </a:xfrm>
        </p:spPr>
        <p:txBody>
          <a:bodyPr/>
          <a:lstStyle/>
          <a:p>
            <a:r>
              <a:rPr lang="he-IL" sz="4400" dirty="0">
                <a:solidFill>
                  <a:srgbClr val="926D17"/>
                </a:solidFill>
              </a:rPr>
              <a:t>התחום הרגשי</a:t>
            </a:r>
            <a:endParaRPr lang="en-US" sz="4400" dirty="0">
              <a:solidFill>
                <a:srgbClr val="926D17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5" name="מלבן: פינות אלכסוניות מעוגלות 4">
            <a:extLst>
              <a:ext uri="{FF2B5EF4-FFF2-40B4-BE49-F238E27FC236}">
                <a16:creationId xmlns:a16="http://schemas.microsoft.com/office/drawing/2014/main" id="{056F7E2F-2DCE-46E6-A7A4-2545B1406EE2}"/>
              </a:ext>
            </a:extLst>
          </p:cNvPr>
          <p:cNvSpPr/>
          <p:nvPr/>
        </p:nvSpPr>
        <p:spPr>
          <a:xfrm>
            <a:off x="3753852" y="1206064"/>
            <a:ext cx="7980947" cy="2812483"/>
          </a:xfrm>
          <a:prstGeom prst="round2DiagRect">
            <a:avLst>
              <a:gd name="adj1" fmla="val 1333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C55996-61C4-471F-9FCC-72E5C5C8D332}"/>
              </a:ext>
            </a:extLst>
          </p:cNvPr>
          <p:cNvSpPr txBox="1"/>
          <p:nvPr/>
        </p:nvSpPr>
        <p:spPr>
          <a:xfrm>
            <a:off x="4050632" y="1375168"/>
            <a:ext cx="7558550" cy="32316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he-IL" sz="2000" dirty="0">
                <a:solidFill>
                  <a:srgbClr val="926D17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המטרה:</a:t>
            </a:r>
            <a:r>
              <a:rPr lang="he-IL" sz="2000" b="1" dirty="0">
                <a:solidFill>
                  <a:srgbClr val="926D17"/>
                </a:solidFill>
              </a:rPr>
              <a:t> </a:t>
            </a:r>
            <a:r>
              <a:rPr lang="he-IL" dirty="0">
                <a:solidFill>
                  <a:prstClr val="black"/>
                </a:solidFill>
              </a:rPr>
              <a:t>תחושת רווחה של אנשים עם לקות ראייה, עיבוד המגבלה, קבלת כלים לשיפור התפקוד והגברת העצמאות.</a:t>
            </a:r>
          </a:p>
          <a:p>
            <a:pPr>
              <a:defRPr/>
            </a:pPr>
            <a:endParaRPr lang="he-IL" sz="2000" dirty="0">
              <a:solidFill>
                <a:prstClr val="black"/>
              </a:solidFill>
              <a:ea typeface="Tahoma" panose="020B0604030504040204" pitchFamily="34" charset="0"/>
            </a:endParaRPr>
          </a:p>
          <a:p>
            <a:pPr>
              <a:defRPr/>
            </a:pPr>
            <a:r>
              <a:rPr lang="he-IL" sz="2000" dirty="0">
                <a:solidFill>
                  <a:srgbClr val="926D17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הדרך:</a:t>
            </a:r>
          </a:p>
          <a:p>
            <a:pPr>
              <a:defRPr/>
            </a:pPr>
            <a:r>
              <a:rPr lang="he-IL" b="1" dirty="0">
                <a:solidFill>
                  <a:prstClr val="black"/>
                </a:solidFill>
              </a:rPr>
              <a:t>טיפול פרטני וקבוצתי, באופן פרונטלי או מקוון. </a:t>
            </a:r>
          </a:p>
          <a:p>
            <a:pPr>
              <a:defRPr/>
            </a:pPr>
            <a:r>
              <a:rPr lang="he-IL" dirty="0">
                <a:solidFill>
                  <a:prstClr val="black"/>
                </a:solidFill>
              </a:rPr>
              <a:t>השירות ניתן ע"י מטפלים - פסיכולוגים, פסיכותרפיסטים מוסמכים ומטפלי </a:t>
            </a:r>
            <a:r>
              <a:rPr lang="en-US" dirty="0" err="1">
                <a:solidFill>
                  <a:prstClr val="black"/>
                </a:solidFill>
              </a:rPr>
              <a:t>cbt</a:t>
            </a:r>
            <a:r>
              <a:rPr lang="he-IL" dirty="0">
                <a:solidFill>
                  <a:prstClr val="black"/>
                </a:solidFill>
              </a:rPr>
              <a:t>, מומחים במתן טיפול לאנשים עם לקות ראייה או עיוורון, שיכולים לתת מענה הן לאנשים עם לקות ראייה והן לבני משפחותיהם.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endParaRPr lang="he-IL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he-IL" dirty="0">
                <a:solidFill>
                  <a:prstClr val="black"/>
                </a:solidFill>
              </a:rPr>
              <a:t>תנאי זכאות : שירות פרטי, תחת קופת חולים "כללית"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מלבן: פינות אלכסוניות מעוגלות 9">
            <a:extLst>
              <a:ext uri="{FF2B5EF4-FFF2-40B4-BE49-F238E27FC236}">
                <a16:creationId xmlns:a16="http://schemas.microsoft.com/office/drawing/2014/main" id="{FE746BCD-B45B-48BF-9E6C-91F6C0C6B55F}"/>
              </a:ext>
            </a:extLst>
          </p:cNvPr>
          <p:cNvSpPr/>
          <p:nvPr/>
        </p:nvSpPr>
        <p:spPr>
          <a:xfrm>
            <a:off x="3753852" y="4810428"/>
            <a:ext cx="7855329" cy="796350"/>
          </a:xfrm>
          <a:prstGeom prst="round2DiagRect">
            <a:avLst>
              <a:gd name="adj1" fmla="val 32957"/>
              <a:gd name="adj2" fmla="val 0"/>
            </a:avLst>
          </a:prstGeom>
          <a:solidFill>
            <a:srgbClr val="926D17"/>
          </a:solidFill>
          <a:ln w="127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he-IL" dirty="0">
                <a:solidFill>
                  <a:prstClr val="white"/>
                </a:solidFill>
              </a:rPr>
              <a:t>המטרות של הטיפול משתנות ממטופל למטופל, אך בדרך כלל יכולות לכלול נושאים כגון:</a:t>
            </a:r>
          </a:p>
          <a:p>
            <a:pPr>
              <a:defRPr/>
            </a:pPr>
            <a:r>
              <a:rPr lang="he-IL" dirty="0">
                <a:solidFill>
                  <a:prstClr val="white"/>
                </a:solidFill>
              </a:rPr>
              <a:t>עיבוד המגבלה   |   מתן כלים להתמודדות   |   קידום תהליכים שיקומיים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F7573EA9-88B3-4DBC-84FB-30E7C70D88B3}"/>
              </a:ext>
            </a:extLst>
          </p:cNvPr>
          <p:cNvSpPr txBox="1"/>
          <p:nvPr/>
        </p:nvSpPr>
        <p:spPr>
          <a:xfrm>
            <a:off x="4028844" y="6230738"/>
            <a:ext cx="7226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e-IL" sz="1400" dirty="0">
                <a:solidFill>
                  <a:prstClr val="black"/>
                </a:solidFill>
              </a:rPr>
              <a:t>*טיפול רגשי מחזק את הנכונות לצרוך שירותים נוספים שתורמים לשיפור בתפקוד ובאיכות החיים.</a:t>
            </a:r>
          </a:p>
          <a:p>
            <a:pPr>
              <a:defRPr/>
            </a:pP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C18E3B81-4D0E-4423-A3BE-EE11A3F8FEAC}"/>
              </a:ext>
            </a:extLst>
          </p:cNvPr>
          <p:cNvGrpSpPr/>
          <p:nvPr/>
        </p:nvGrpSpPr>
        <p:grpSpPr>
          <a:xfrm>
            <a:off x="297880" y="1862172"/>
            <a:ext cx="3206209" cy="2913169"/>
            <a:chOff x="943209" y="1771307"/>
            <a:chExt cx="2943886" cy="2674821"/>
          </a:xfrm>
        </p:grpSpPr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F4BCEEA5-5F76-41F1-BDEA-E2BBFF121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3209" y="1771307"/>
              <a:ext cx="2943886" cy="2674821"/>
            </a:xfrm>
            <a:prstGeom prst="ellipse">
              <a:avLst/>
            </a:prstGeom>
          </p:spPr>
        </p:pic>
        <p:pic>
          <p:nvPicPr>
            <p:cNvPr id="15" name="תמונה 14">
              <a:extLst>
                <a:ext uri="{FF2B5EF4-FFF2-40B4-BE49-F238E27FC236}">
                  <a16:creationId xmlns:a16="http://schemas.microsoft.com/office/drawing/2014/main" id="{AF439322-6FC5-4520-8712-5ADDBF117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0" r="22756"/>
            <a:stretch/>
          </p:blipFill>
          <p:spPr>
            <a:xfrm>
              <a:off x="1201949" y="1855544"/>
              <a:ext cx="2497246" cy="2497246"/>
            </a:xfrm>
            <a:prstGeom prst="ellipse">
              <a:avLst/>
            </a:prstGeom>
          </p:spPr>
        </p:pic>
      </p:grpSp>
      <p:pic>
        <p:nvPicPr>
          <p:cNvPr id="12" name="גרפיקה 4" descr="לב עם מילוי מלא">
            <a:extLst>
              <a:ext uri="{FF2B5EF4-FFF2-40B4-BE49-F238E27FC236}">
                <a16:creationId xmlns:a16="http://schemas.microsoft.com/office/drawing/2014/main" id="{0B93B983-128F-4640-B3FE-565A90B26F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7" y="1141843"/>
            <a:ext cx="386255" cy="386255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0A05CA9A-6A63-4680-AF20-BAF78316F69B}"/>
              </a:ext>
            </a:extLst>
          </p:cNvPr>
          <p:cNvSpPr/>
          <p:nvPr/>
        </p:nvSpPr>
        <p:spPr>
          <a:xfrm>
            <a:off x="5662722" y="5734092"/>
            <a:ext cx="5429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rgbClr val="000000"/>
                </a:solidFill>
                <a:ea typeface="Calibri" panose="020F0502020204030204" pitchFamily="34" charset="0"/>
                <a:cs typeface="Tahoma" panose="020B0604030504040204" pitchFamily="34" charset="0"/>
              </a:rPr>
              <a:t>יצירת קשר לתיאום וקבלת מידע </a:t>
            </a:r>
            <a:r>
              <a:rPr lang="he-IL" dirty="0">
                <a:solidFill>
                  <a:srgbClr val="000000"/>
                </a:solidFill>
                <a:ea typeface="Calibri" panose="020F0502020204030204" pitchFamily="34" charset="0"/>
                <a:cs typeface="Tahoma" panose="020B0604030504040204" pitchFamily="34" charset="0"/>
              </a:rPr>
              <a:t>: 077-7721300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0335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מלבן: פינות אלכסוניות מעוגלות 15">
            <a:extLst>
              <a:ext uri="{FF2B5EF4-FFF2-40B4-BE49-F238E27FC236}">
                <a16:creationId xmlns:a16="http://schemas.microsoft.com/office/drawing/2014/main" id="{F3F25A70-78C5-4572-89BD-010580F0DC08}"/>
              </a:ext>
            </a:extLst>
          </p:cNvPr>
          <p:cNvSpPr/>
          <p:nvPr/>
        </p:nvSpPr>
        <p:spPr>
          <a:xfrm>
            <a:off x="3150104" y="1253358"/>
            <a:ext cx="8476959" cy="4138321"/>
          </a:xfrm>
          <a:prstGeom prst="round2DiagRect">
            <a:avLst>
              <a:gd name="adj1" fmla="val 10747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מלבן: פינות אלכסוניות מעוגלות 23">
            <a:extLst>
              <a:ext uri="{FF2B5EF4-FFF2-40B4-BE49-F238E27FC236}">
                <a16:creationId xmlns:a16="http://schemas.microsoft.com/office/drawing/2014/main" id="{55895148-BF36-41B1-B73D-2F648F660E37}"/>
              </a:ext>
            </a:extLst>
          </p:cNvPr>
          <p:cNvSpPr/>
          <p:nvPr/>
        </p:nvSpPr>
        <p:spPr>
          <a:xfrm rot="16200000">
            <a:off x="-422473" y="588008"/>
            <a:ext cx="1633217" cy="4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1673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1F497D"/>
              </a:buClr>
              <a:defRPr/>
            </a:pPr>
            <a:r>
              <a:rPr lang="he-IL" sz="2200" dirty="0">
                <a:solidFill>
                  <a:prstClr val="white"/>
                </a:solidFill>
              </a:rPr>
              <a:t>  תפקודי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03213"/>
            <a:ext cx="11277600" cy="749300"/>
          </a:xfrm>
        </p:spPr>
        <p:txBody>
          <a:bodyPr/>
          <a:lstStyle/>
          <a:p>
            <a:r>
              <a:rPr lang="he-IL" sz="4400" dirty="0">
                <a:solidFill>
                  <a:srgbClr val="516730"/>
                </a:solidFill>
              </a:rPr>
              <a:t>הדרכה שיקומית – </a:t>
            </a:r>
            <a:r>
              <a:rPr lang="he-IL" sz="4400" dirty="0">
                <a:solidFill>
                  <a:srgbClr val="51673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אימון לעצמאות תפקודית</a:t>
            </a:r>
            <a:endParaRPr lang="en-US" sz="4400" dirty="0">
              <a:solidFill>
                <a:srgbClr val="516730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6E0F49E1-43EE-42D7-818C-0C74E3646852}"/>
              </a:ext>
            </a:extLst>
          </p:cNvPr>
          <p:cNvSpPr txBox="1"/>
          <p:nvPr/>
        </p:nvSpPr>
        <p:spPr>
          <a:xfrm>
            <a:off x="3334402" y="1223445"/>
            <a:ext cx="8142009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e-IL" sz="2000" dirty="0">
                <a:solidFill>
                  <a:srgbClr val="51673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המטרה:</a:t>
            </a:r>
            <a:r>
              <a:rPr lang="he-IL" sz="2000" b="1" dirty="0">
                <a:solidFill>
                  <a:srgbClr val="516730"/>
                </a:solidFill>
              </a:rPr>
              <a:t> </a:t>
            </a:r>
            <a:r>
              <a:rPr lang="he-IL" dirty="0">
                <a:solidFill>
                  <a:prstClr val="black"/>
                </a:solidFill>
              </a:rPr>
              <a:t>קידום התפקוד העצמאי ושיפור תחושת מסוגלות.</a:t>
            </a:r>
          </a:p>
          <a:p>
            <a:pPr algn="just">
              <a:lnSpc>
                <a:spcPct val="150000"/>
              </a:lnSpc>
              <a:defRPr/>
            </a:pPr>
            <a:r>
              <a:rPr lang="he-IL" sz="2000" dirty="0">
                <a:solidFill>
                  <a:srgbClr val="51673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הדרך: </a:t>
            </a:r>
            <a:r>
              <a:rPr lang="he-IL" dirty="0">
                <a:solidFill>
                  <a:prstClr val="black"/>
                </a:solidFill>
              </a:rPr>
              <a:t>הקניית טכניקות ואסטרטגיות לתפקוד עצמאי ושיפור תחושת מסוגלות.</a:t>
            </a:r>
          </a:p>
          <a:p>
            <a:pPr marL="285750" indent="-285750">
              <a:buClr>
                <a:srgbClr val="516730"/>
              </a:buClr>
              <a:buFont typeface="Courier New" panose="02070309020205020404" pitchFamily="49" charset="0"/>
              <a:buChar char="o"/>
              <a:defRPr/>
            </a:pPr>
            <a:r>
              <a:rPr lang="he-IL" sz="1600" dirty="0">
                <a:solidFill>
                  <a:prstClr val="black"/>
                </a:solidFill>
              </a:rPr>
              <a:t>ניידות והתמצאות                 </a:t>
            </a:r>
          </a:p>
          <a:p>
            <a:pPr marL="285750" indent="-285750">
              <a:buClr>
                <a:srgbClr val="516730"/>
              </a:buClr>
              <a:buFont typeface="Courier New" panose="02070309020205020404" pitchFamily="49" charset="0"/>
              <a:buChar char="o"/>
              <a:defRPr/>
            </a:pPr>
            <a:r>
              <a:rPr lang="he-IL" sz="1600" dirty="0">
                <a:solidFill>
                  <a:prstClr val="black"/>
                </a:solidFill>
              </a:rPr>
              <a:t>מיומנויות חיי יום יום </a:t>
            </a:r>
          </a:p>
          <a:p>
            <a:pPr marL="285750" indent="-285750">
              <a:buClr>
                <a:srgbClr val="516730"/>
              </a:buClr>
              <a:buFont typeface="Courier New" panose="02070309020205020404" pitchFamily="49" charset="0"/>
              <a:buChar char="o"/>
              <a:defRPr/>
            </a:pPr>
            <a:r>
              <a:rPr lang="he-IL" sz="1600" dirty="0">
                <a:solidFill>
                  <a:prstClr val="black"/>
                </a:solidFill>
              </a:rPr>
              <a:t>טכנולוגיה- טלפונים חכמים ומחשבים</a:t>
            </a:r>
          </a:p>
          <a:p>
            <a:pPr marL="285750" indent="-285750">
              <a:buClr>
                <a:srgbClr val="516730"/>
              </a:buClr>
              <a:buFont typeface="Courier New" panose="02070309020205020404" pitchFamily="49" charset="0"/>
              <a:buChar char="o"/>
              <a:defRPr/>
            </a:pPr>
            <a:r>
              <a:rPr lang="he-IL" sz="1600" dirty="0">
                <a:solidFill>
                  <a:prstClr val="black"/>
                </a:solidFill>
              </a:rPr>
              <a:t>הדרכת הורים עם עיוורון</a:t>
            </a:r>
          </a:p>
          <a:p>
            <a:pPr marL="285750" indent="-285750">
              <a:buClr>
                <a:srgbClr val="516730"/>
              </a:buClr>
              <a:buFont typeface="Courier New" panose="02070309020205020404" pitchFamily="49" charset="0"/>
              <a:buChar char="o"/>
              <a:defRPr/>
            </a:pPr>
            <a:r>
              <a:rPr lang="he-IL" sz="1600" dirty="0">
                <a:solidFill>
                  <a:prstClr val="black"/>
                </a:solidFill>
              </a:rPr>
              <a:t>גיל רך-  הדרכת הורים וצוותים מקצועיים </a:t>
            </a:r>
          </a:p>
          <a:p>
            <a:pPr marL="285750" indent="-285750">
              <a:buClr>
                <a:srgbClr val="516730"/>
              </a:buClr>
              <a:buFont typeface="Courier New" panose="02070309020205020404" pitchFamily="49" charset="0"/>
              <a:buChar char="o"/>
              <a:defRPr/>
            </a:pPr>
            <a:r>
              <a:rPr lang="he-IL" sz="1600" dirty="0">
                <a:solidFill>
                  <a:prstClr val="black"/>
                </a:solidFill>
              </a:rPr>
              <a:t>תקשורת (ברייל, קריאה כתיבה, זיהוי כסף, שימוש בשעונים) </a:t>
            </a:r>
          </a:p>
          <a:p>
            <a:pPr marL="285750" indent="-285750">
              <a:buClr>
                <a:srgbClr val="516730"/>
              </a:buClr>
              <a:buFont typeface="Courier New" panose="02070309020205020404" pitchFamily="49" charset="0"/>
              <a:buChar char="o"/>
              <a:defRPr/>
            </a:pPr>
            <a:r>
              <a:rPr lang="he-IL" sz="1600" dirty="0">
                <a:solidFill>
                  <a:prstClr val="black"/>
                </a:solidFill>
              </a:rPr>
              <a:t>פעילויות פנאי </a:t>
            </a:r>
          </a:p>
          <a:p>
            <a:pPr marL="285750" indent="-285750">
              <a:buClr>
                <a:srgbClr val="516730"/>
              </a:buClr>
              <a:buFont typeface="Courier New" panose="02070309020205020404" pitchFamily="49" charset="0"/>
              <a:buChar char="o"/>
              <a:defRPr/>
            </a:pPr>
            <a:r>
              <a:rPr lang="he-IL" sz="1600" dirty="0">
                <a:solidFill>
                  <a:prstClr val="black"/>
                </a:solidFill>
              </a:rPr>
              <a:t>הערכות לשעת חירום</a:t>
            </a:r>
          </a:p>
          <a:p>
            <a:pPr>
              <a:defRPr/>
            </a:pPr>
            <a:endParaRPr lang="he-IL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he-IL" dirty="0">
                <a:solidFill>
                  <a:prstClr val="black"/>
                </a:solidFill>
              </a:rPr>
              <a:t>השירות מיועד לאנשים עם עיוורון או לקות ראייה המתמודדים עם קשיים תפקודיים בשל המגבלה. אין חובת זכאות לתעודת עיוור.</a:t>
            </a:r>
          </a:p>
          <a:p>
            <a:pPr>
              <a:defRPr/>
            </a:pPr>
            <a:r>
              <a:rPr lang="he-IL" dirty="0">
                <a:solidFill>
                  <a:prstClr val="black"/>
                </a:solidFill>
              </a:rPr>
              <a:t>ההדרכה מתבצעת בסביבת חייו של מקבל השירות: בית, מקום עבודה, מסגרת לימודים ופנאי.</a:t>
            </a:r>
          </a:p>
          <a:p>
            <a:pPr>
              <a:defRPr/>
            </a:pPr>
            <a:endParaRPr lang="he-IL" sz="2000" dirty="0">
              <a:solidFill>
                <a:prstClr val="black"/>
              </a:solidFill>
            </a:endParaRPr>
          </a:p>
        </p:txBody>
      </p:sp>
      <p:sp>
        <p:nvSpPr>
          <p:cNvPr id="28" name="מלבן: פינות אלכסוניות מעוגלות 27">
            <a:extLst>
              <a:ext uri="{FF2B5EF4-FFF2-40B4-BE49-F238E27FC236}">
                <a16:creationId xmlns:a16="http://schemas.microsoft.com/office/drawing/2014/main" id="{0915D028-FA64-4EF1-BC07-57DC41AE069D}"/>
              </a:ext>
            </a:extLst>
          </p:cNvPr>
          <p:cNvSpPr/>
          <p:nvPr/>
        </p:nvSpPr>
        <p:spPr>
          <a:xfrm>
            <a:off x="3150103" y="5508477"/>
            <a:ext cx="8476959" cy="1137642"/>
          </a:xfrm>
          <a:prstGeom prst="round2DiagRect">
            <a:avLst>
              <a:gd name="adj1" fmla="val 32957"/>
              <a:gd name="adj2" fmla="val 0"/>
            </a:avLst>
          </a:prstGeom>
          <a:solidFill>
            <a:srgbClr val="516730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dirty="0">
                <a:solidFill>
                  <a:prstClr val="white"/>
                </a:solidFill>
              </a:rPr>
              <a:t>מחקר של האגודה לבריאות הציבור משנת 2017, מצביע על השפעה חיובית מובהקת של שירותי ההדרכה השיקומית/תפקוד עצמאי, שמתבטאת בשיפור משמעותי במדדים התפקודיים, בתפישת איכות החיים ובשביעות רצון גבוהה מהשירות ומרמתן המקצועית של המורות השיקומיות. </a:t>
            </a:r>
          </a:p>
        </p:txBody>
      </p:sp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939682BE-F2C4-4DBF-AE08-EED82838C7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5" y="1102198"/>
            <a:ext cx="419304" cy="419304"/>
          </a:xfrm>
          <a:prstGeom prst="rect">
            <a:avLst/>
          </a:prstGeom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4600DFE9-3C66-40DE-B979-1EA558842495}"/>
              </a:ext>
            </a:extLst>
          </p:cNvPr>
          <p:cNvGrpSpPr/>
          <p:nvPr/>
        </p:nvGrpSpPr>
        <p:grpSpPr>
          <a:xfrm>
            <a:off x="188588" y="1374494"/>
            <a:ext cx="3608197" cy="3438838"/>
            <a:chOff x="188588" y="1374494"/>
            <a:chExt cx="3608197" cy="3438838"/>
          </a:xfrm>
        </p:grpSpPr>
        <p:pic>
          <p:nvPicPr>
            <p:cNvPr id="35" name="תמונה 34">
              <a:extLst>
                <a:ext uri="{FF2B5EF4-FFF2-40B4-BE49-F238E27FC236}">
                  <a16:creationId xmlns:a16="http://schemas.microsoft.com/office/drawing/2014/main" id="{98715486-EDF4-4B66-BFD2-F87833BBC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2899" y="1374494"/>
              <a:ext cx="2943886" cy="2674821"/>
            </a:xfrm>
            <a:prstGeom prst="ellipse">
              <a:avLst/>
            </a:prstGeom>
          </p:spPr>
        </p:pic>
        <p:pic>
          <p:nvPicPr>
            <p:cNvPr id="36" name="תמונה 35" descr="תמונה שמכילה אדם, מקורה&#10;&#10;התיאור נוצר באופן אוטומטי">
              <a:extLst>
                <a:ext uri="{FF2B5EF4-FFF2-40B4-BE49-F238E27FC236}">
                  <a16:creationId xmlns:a16="http://schemas.microsoft.com/office/drawing/2014/main" id="{7FE3529E-CA77-41AA-8666-648046EFA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4445" y="1466321"/>
              <a:ext cx="2496016" cy="2496016"/>
            </a:xfrm>
            <a:prstGeom prst="ellipse">
              <a:avLst/>
            </a:prstGeom>
          </p:spPr>
        </p:pic>
        <p:sp>
          <p:nvSpPr>
            <p:cNvPr id="38" name="תיבת טקסט 37">
              <a:extLst>
                <a:ext uri="{FF2B5EF4-FFF2-40B4-BE49-F238E27FC236}">
                  <a16:creationId xmlns:a16="http://schemas.microsoft.com/office/drawing/2014/main" id="{7AE540D4-6F71-4E6A-B96F-48FFEAEC39F4}"/>
                </a:ext>
              </a:extLst>
            </p:cNvPr>
            <p:cNvSpPr txBox="1"/>
            <p:nvPr/>
          </p:nvSpPr>
          <p:spPr>
            <a:xfrm>
              <a:off x="188588" y="3982335"/>
              <a:ext cx="17562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he-IL" sz="1200" dirty="0">
                  <a:solidFill>
                    <a:prstClr val="black"/>
                  </a:solidFill>
                </a:rPr>
                <a:t>מורה שיקומית מלמדת צעירה עם לקות ראייה טכניקות עבודה במטבח – כולל חיתוך בסכין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9" name="קבוצה 38">
            <a:extLst>
              <a:ext uri="{FF2B5EF4-FFF2-40B4-BE49-F238E27FC236}">
                <a16:creationId xmlns:a16="http://schemas.microsoft.com/office/drawing/2014/main" id="{32D4BAB3-2973-41C3-8B9D-6959F1E801B0}"/>
              </a:ext>
            </a:extLst>
          </p:cNvPr>
          <p:cNvGrpSpPr/>
          <p:nvPr/>
        </p:nvGrpSpPr>
        <p:grpSpPr>
          <a:xfrm rot="13888290" flipH="1">
            <a:off x="476622" y="3129999"/>
            <a:ext cx="2643073" cy="1998013"/>
            <a:chOff x="2747123" y="3424901"/>
            <a:chExt cx="4237665" cy="3203434"/>
          </a:xfrm>
        </p:grpSpPr>
        <p:sp>
          <p:nvSpPr>
            <p:cNvPr id="40" name="קשת 39">
              <a:extLst>
                <a:ext uri="{FF2B5EF4-FFF2-40B4-BE49-F238E27FC236}">
                  <a16:creationId xmlns:a16="http://schemas.microsoft.com/office/drawing/2014/main" id="{3CDF8760-17A4-44C5-8A9C-17A600EC1742}"/>
                </a:ext>
              </a:extLst>
            </p:cNvPr>
            <p:cNvSpPr/>
            <p:nvPr/>
          </p:nvSpPr>
          <p:spPr>
            <a:xfrm rot="21043951" flipH="1">
              <a:off x="2747123" y="3424901"/>
              <a:ext cx="4237665" cy="3203434"/>
            </a:xfrm>
            <a:prstGeom prst="arc">
              <a:avLst>
                <a:gd name="adj1" fmla="val 18680910"/>
                <a:gd name="adj2" fmla="val 188408"/>
              </a:avLst>
            </a:prstGeom>
            <a:ln>
              <a:solidFill>
                <a:srgbClr val="51673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aa-ET" dirty="0">
                <a:solidFill>
                  <a:prstClr val="black"/>
                </a:solidFill>
              </a:endParaRPr>
            </a:p>
          </p:txBody>
        </p:sp>
        <p:sp>
          <p:nvSpPr>
            <p:cNvPr id="41" name="אליפסה 40">
              <a:extLst>
                <a:ext uri="{FF2B5EF4-FFF2-40B4-BE49-F238E27FC236}">
                  <a16:creationId xmlns:a16="http://schemas.microsoft.com/office/drawing/2014/main" id="{B4147113-3A60-4056-8447-F7BDC8A3427B}"/>
                </a:ext>
              </a:extLst>
            </p:cNvPr>
            <p:cNvSpPr/>
            <p:nvPr/>
          </p:nvSpPr>
          <p:spPr>
            <a:xfrm rot="2523597" flipH="1">
              <a:off x="3362130" y="3855958"/>
              <a:ext cx="202240" cy="202240"/>
            </a:xfrm>
            <a:prstGeom prst="ellipse">
              <a:avLst/>
            </a:prstGeom>
            <a:solidFill>
              <a:srgbClr val="516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lnSpc>
                  <a:spcPts val="2400"/>
                </a:lnSpc>
                <a:defRPr/>
              </a:pPr>
              <a:endParaRPr lang="he-IL" sz="22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56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מלבן: פינות אלכסוניות מעוגלות 23">
            <a:extLst>
              <a:ext uri="{FF2B5EF4-FFF2-40B4-BE49-F238E27FC236}">
                <a16:creationId xmlns:a16="http://schemas.microsoft.com/office/drawing/2014/main" id="{55895148-BF36-41B1-B73D-2F648F660E37}"/>
              </a:ext>
            </a:extLst>
          </p:cNvPr>
          <p:cNvSpPr/>
          <p:nvPr/>
        </p:nvSpPr>
        <p:spPr>
          <a:xfrm rot="16200000">
            <a:off x="-422473" y="588008"/>
            <a:ext cx="1633217" cy="4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1673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1F497D"/>
              </a:buClr>
              <a:defRPr/>
            </a:pPr>
            <a:r>
              <a:rPr lang="he-IL" sz="2200" dirty="0">
                <a:solidFill>
                  <a:prstClr val="white"/>
                </a:solidFill>
              </a:rPr>
              <a:t>  תפקודי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03213"/>
            <a:ext cx="11277600" cy="749300"/>
          </a:xfrm>
        </p:spPr>
        <p:txBody>
          <a:bodyPr/>
          <a:lstStyle/>
          <a:p>
            <a:r>
              <a:rPr lang="he-IL" sz="4400" dirty="0">
                <a:solidFill>
                  <a:srgbClr val="516730"/>
                </a:solidFill>
              </a:rPr>
              <a:t>הדרכה שיקומית - </a:t>
            </a:r>
            <a:r>
              <a:rPr lang="he-IL" sz="4400" dirty="0">
                <a:solidFill>
                  <a:srgbClr val="51673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תהליך קבלת השירות</a:t>
            </a:r>
            <a:endParaRPr lang="en-US" sz="4400" dirty="0">
              <a:solidFill>
                <a:srgbClr val="516730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graphicFrame>
        <p:nvGraphicFramePr>
          <p:cNvPr id="16" name="דיאגרמה 15">
            <a:extLst>
              <a:ext uri="{FF2B5EF4-FFF2-40B4-BE49-F238E27FC236}">
                <a16:creationId xmlns:a16="http://schemas.microsoft.com/office/drawing/2014/main" id="{29EAA50A-8AD2-4FE4-BF9C-C44912F484D6}"/>
              </a:ext>
            </a:extLst>
          </p:cNvPr>
          <p:cNvGraphicFramePr/>
          <p:nvPr/>
        </p:nvGraphicFramePr>
        <p:xfrm>
          <a:off x="3165012" y="1472789"/>
          <a:ext cx="8447827" cy="4693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C9590EC1-5544-4193-BDDA-07C1C1E2A899}"/>
              </a:ext>
            </a:extLst>
          </p:cNvPr>
          <p:cNvGrpSpPr/>
          <p:nvPr/>
        </p:nvGrpSpPr>
        <p:grpSpPr>
          <a:xfrm>
            <a:off x="1983883" y="1217105"/>
            <a:ext cx="2943886" cy="2674821"/>
            <a:chOff x="852899" y="1374494"/>
            <a:chExt cx="2943886" cy="2674821"/>
          </a:xfrm>
        </p:grpSpPr>
        <p:pic>
          <p:nvPicPr>
            <p:cNvPr id="19" name="תמונה 18">
              <a:extLst>
                <a:ext uri="{FF2B5EF4-FFF2-40B4-BE49-F238E27FC236}">
                  <a16:creationId xmlns:a16="http://schemas.microsoft.com/office/drawing/2014/main" id="{B866579F-1D86-4A68-9542-B4F750AC3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2899" y="1374494"/>
              <a:ext cx="2943886" cy="2674821"/>
            </a:xfrm>
            <a:prstGeom prst="ellipse">
              <a:avLst/>
            </a:prstGeom>
          </p:spPr>
        </p:pic>
        <p:pic>
          <p:nvPicPr>
            <p:cNvPr id="3" name="תמונה 2" descr="תמונה שמכילה חוץ, עץ, אדם, לדגמן&#10;&#10;התיאור נוצר באופן אוטומטי">
              <a:extLst>
                <a:ext uri="{FF2B5EF4-FFF2-40B4-BE49-F238E27FC236}">
                  <a16:creationId xmlns:a16="http://schemas.microsoft.com/office/drawing/2014/main" id="{44D1206B-828C-4410-B07D-548C7DA92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12" b="22022"/>
            <a:stretch/>
          </p:blipFill>
          <p:spPr>
            <a:xfrm>
              <a:off x="1113410" y="1463896"/>
              <a:ext cx="2496016" cy="2496016"/>
            </a:xfrm>
            <a:prstGeom prst="ellipse">
              <a:avLst/>
            </a:prstGeom>
          </p:spPr>
        </p:pic>
      </p:grpSp>
      <p:pic>
        <p:nvPicPr>
          <p:cNvPr id="5" name="תמונה 4" descr="תמונה שמכילה חוץ, אדם, עץ, דשא&#10;&#10;התיאור נוצר באופן אוטומטי">
            <a:extLst>
              <a:ext uri="{FF2B5EF4-FFF2-40B4-BE49-F238E27FC236}">
                <a16:creationId xmlns:a16="http://schemas.microsoft.com/office/drawing/2014/main" id="{537510C2-3BD6-48CB-B4F9-8A504C041F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6" b="20018"/>
          <a:stretch/>
        </p:blipFill>
        <p:spPr>
          <a:xfrm>
            <a:off x="606169" y="3039626"/>
            <a:ext cx="2676459" cy="2676459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60E978E9-3B44-48F3-B632-08F46318F4D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5" y="1102198"/>
            <a:ext cx="419304" cy="41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מלבן: פינות אלכסוניות מעוגלות 20">
            <a:extLst>
              <a:ext uri="{FF2B5EF4-FFF2-40B4-BE49-F238E27FC236}">
                <a16:creationId xmlns:a16="http://schemas.microsoft.com/office/drawing/2014/main" id="{A28EAD9F-7321-4D7D-B7F3-A30B60EB9345}"/>
              </a:ext>
            </a:extLst>
          </p:cNvPr>
          <p:cNvSpPr/>
          <p:nvPr/>
        </p:nvSpPr>
        <p:spPr>
          <a:xfrm>
            <a:off x="2639336" y="492190"/>
            <a:ext cx="6632999" cy="5744621"/>
          </a:xfrm>
          <a:prstGeom prst="round2DiagRect">
            <a:avLst>
              <a:gd name="adj1" fmla="val 1333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82BD51D0-95BB-4BA5-93D9-326CE21B54C2}"/>
              </a:ext>
            </a:extLst>
          </p:cNvPr>
          <p:cNvSpPr txBox="1"/>
          <p:nvPr/>
        </p:nvSpPr>
        <p:spPr>
          <a:xfrm>
            <a:off x="2783534" y="621189"/>
            <a:ext cx="6363183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>
                <a:solidFill>
                  <a:srgbClr val="8D71B4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המטרה:</a:t>
            </a:r>
            <a:r>
              <a:rPr lang="he-IL" sz="2000" b="1" dirty="0">
                <a:solidFill>
                  <a:srgbClr val="8D71B4"/>
                </a:solidFill>
              </a:rPr>
              <a:t> </a:t>
            </a:r>
            <a:r>
              <a:rPr lang="he-IL" dirty="0">
                <a:solidFill>
                  <a:prstClr val="black"/>
                </a:solidFill>
                <a:ea typeface="Tahoma" panose="020B0604030504040204" pitchFamily="34" charset="0"/>
              </a:rPr>
              <a:t>הקניית כלים ורכישת מיומנויות בכלל תחומי החיים לקראת </a:t>
            </a:r>
            <a:br>
              <a:rPr lang="en-US" dirty="0">
                <a:solidFill>
                  <a:prstClr val="black"/>
                </a:solidFill>
                <a:ea typeface="Tahoma" panose="020B0604030504040204" pitchFamily="34" charset="0"/>
              </a:rPr>
            </a:br>
            <a:r>
              <a:rPr lang="he-IL" dirty="0">
                <a:solidFill>
                  <a:prstClr val="black"/>
                </a:solidFill>
                <a:ea typeface="Tahoma" panose="020B0604030504040204" pitchFamily="34" charset="0"/>
              </a:rPr>
              <a:t>יציאה לעצמאות תפקודית, תעסוקתית, רגשית וחברתית.</a:t>
            </a:r>
            <a:br>
              <a:rPr lang="en-US" dirty="0">
                <a:solidFill>
                  <a:prstClr val="black"/>
                </a:solidFill>
                <a:ea typeface="Tahoma" panose="020B0604030504040204" pitchFamily="34" charset="0"/>
              </a:rPr>
            </a:br>
            <a:endParaRPr lang="he-IL" dirty="0">
              <a:solidFill>
                <a:prstClr val="black"/>
              </a:solidFill>
            </a:endParaRPr>
          </a:p>
          <a:p>
            <a:r>
              <a:rPr lang="he-IL" sz="2000" dirty="0">
                <a:solidFill>
                  <a:srgbClr val="8D71B4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הדרך:</a:t>
            </a:r>
            <a:br>
              <a:rPr lang="en-US" sz="2000" dirty="0">
                <a:solidFill>
                  <a:srgbClr val="EAA023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</a:br>
            <a:r>
              <a:rPr lang="he-IL" dirty="0">
                <a:solidFill>
                  <a:prstClr val="black"/>
                </a:solidFill>
                <a:ea typeface="Tahoma" panose="020B0604030504040204" pitchFamily="34" charset="0"/>
              </a:rPr>
              <a:t>מגורים לתקופה ממוצעת של שנתיים במכינות. המכינות מיועדות לצעירים </a:t>
            </a:r>
            <a:br>
              <a:rPr lang="en-US" dirty="0">
                <a:solidFill>
                  <a:prstClr val="black"/>
                </a:solidFill>
                <a:ea typeface="Tahoma" panose="020B0604030504040204" pitchFamily="34" charset="0"/>
              </a:rPr>
            </a:br>
            <a:r>
              <a:rPr lang="he-IL" dirty="0">
                <a:solidFill>
                  <a:prstClr val="black"/>
                </a:solidFill>
                <a:ea typeface="Tahoma" panose="020B0604030504040204" pitchFamily="34" charset="0"/>
              </a:rPr>
              <a:t>עם לקויות ראייה ועיוורון, מהמגזר החילוני, דתי לאומי או ערבי, בגילאי</a:t>
            </a:r>
            <a:br>
              <a:rPr lang="en-US" dirty="0">
                <a:solidFill>
                  <a:prstClr val="black"/>
                </a:solidFill>
                <a:ea typeface="Tahoma" panose="020B0604030504040204" pitchFamily="34" charset="0"/>
              </a:rPr>
            </a:br>
            <a:r>
              <a:rPr lang="he-IL" dirty="0">
                <a:solidFill>
                  <a:prstClr val="black"/>
                </a:solidFill>
                <a:ea typeface="Tahoma" panose="020B0604030504040204" pitchFamily="34" charset="0"/>
              </a:rPr>
              <a:t>18-30.</a:t>
            </a:r>
          </a:p>
          <a:p>
            <a:endParaRPr lang="he-IL" dirty="0">
              <a:solidFill>
                <a:prstClr val="black"/>
              </a:solidFill>
              <a:ea typeface="Tahoma" panose="020B0604030504040204" pitchFamily="34" charset="0"/>
            </a:endParaRP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76478F54-D28D-42A0-9729-38F1D69E5E9A}"/>
              </a:ext>
            </a:extLst>
          </p:cNvPr>
          <p:cNvSpPr/>
          <p:nvPr/>
        </p:nvSpPr>
        <p:spPr>
          <a:xfrm>
            <a:off x="9569669" y="-5588"/>
            <a:ext cx="2622331" cy="6863588"/>
          </a:xfrm>
          <a:prstGeom prst="rect">
            <a:avLst/>
          </a:prstGeom>
          <a:solidFill>
            <a:srgbClr val="8D7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87910" y="580264"/>
            <a:ext cx="2342862" cy="749300"/>
          </a:xfrm>
        </p:spPr>
        <p:txBody>
          <a:bodyPr anchor="t"/>
          <a:lstStyle/>
          <a:p>
            <a:r>
              <a:rPr lang="he-IL" sz="4400" b="1" dirty="0">
                <a:solidFill>
                  <a:schemeClr val="bg1"/>
                </a:solidFill>
                <a:cs typeface="+mn-cs"/>
              </a:rPr>
              <a:t>מכינות מגדל אור</a:t>
            </a:r>
            <a:endParaRPr lang="en-US" sz="2800" b="1" dirty="0">
              <a:solidFill>
                <a:schemeClr val="bg1"/>
              </a:solidFill>
              <a:latin typeface="Assistant" panose="00000500000000000000" pitchFamily="2" charset="-79"/>
              <a:cs typeface="+mn-cs"/>
            </a:endParaRPr>
          </a:p>
        </p:txBody>
      </p:sp>
      <p:sp>
        <p:nvSpPr>
          <p:cNvPr id="4" name="מלבן: פינות אלכסוניות מעוגלות 3">
            <a:extLst>
              <a:ext uri="{FF2B5EF4-FFF2-40B4-BE49-F238E27FC236}">
                <a16:creationId xmlns:a16="http://schemas.microsoft.com/office/drawing/2014/main" id="{B6E752A2-9E1A-4541-88D8-5EEE5200E196}"/>
              </a:ext>
            </a:extLst>
          </p:cNvPr>
          <p:cNvSpPr/>
          <p:nvPr/>
        </p:nvSpPr>
        <p:spPr>
          <a:xfrm rot="16200000">
            <a:off x="-520264" y="685800"/>
            <a:ext cx="1828800" cy="4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8D71B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1F497D"/>
              </a:buClr>
              <a:defRPr/>
            </a:pPr>
            <a:r>
              <a:rPr lang="he-IL" sz="2200" dirty="0">
                <a:solidFill>
                  <a:prstClr val="white"/>
                </a:solidFill>
              </a:rPr>
              <a:t>   מכינות</a:t>
            </a:r>
          </a:p>
        </p:txBody>
      </p:sp>
      <p:pic>
        <p:nvPicPr>
          <p:cNvPr id="6" name="גרפיקה 5">
            <a:extLst>
              <a:ext uri="{FF2B5EF4-FFF2-40B4-BE49-F238E27FC236}">
                <a16:creationId xmlns:a16="http://schemas.microsoft.com/office/drawing/2014/main" id="{91D352FA-B2B9-440B-ACD8-63EC0A919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6" y="1211535"/>
            <a:ext cx="400698" cy="400698"/>
          </a:xfrm>
          <a:prstGeom prst="rect">
            <a:avLst/>
          </a:prstGeom>
        </p:spPr>
      </p:pic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403018FC-1B9F-4D3A-9118-E7B7E904C8E7}"/>
              </a:ext>
            </a:extLst>
          </p:cNvPr>
          <p:cNvGrpSpPr/>
          <p:nvPr/>
        </p:nvGrpSpPr>
        <p:grpSpPr>
          <a:xfrm>
            <a:off x="259239" y="1741232"/>
            <a:ext cx="2651156" cy="3721105"/>
            <a:chOff x="943209" y="1771307"/>
            <a:chExt cx="2943886" cy="4131976"/>
          </a:xfrm>
        </p:grpSpPr>
        <p:grpSp>
          <p:nvGrpSpPr>
            <p:cNvPr id="11" name="קבוצה 10">
              <a:extLst>
                <a:ext uri="{FF2B5EF4-FFF2-40B4-BE49-F238E27FC236}">
                  <a16:creationId xmlns:a16="http://schemas.microsoft.com/office/drawing/2014/main" id="{196F59E5-DD3C-418E-9B9C-2C82B3240B24}"/>
                </a:ext>
              </a:extLst>
            </p:cNvPr>
            <p:cNvGrpSpPr/>
            <p:nvPr/>
          </p:nvGrpSpPr>
          <p:grpSpPr>
            <a:xfrm>
              <a:off x="943209" y="1771307"/>
              <a:ext cx="2943886" cy="4131976"/>
              <a:chOff x="313121" y="1981147"/>
              <a:chExt cx="2943886" cy="4131976"/>
            </a:xfrm>
          </p:grpSpPr>
          <p:grpSp>
            <p:nvGrpSpPr>
              <p:cNvPr id="13" name="קבוצה 12">
                <a:extLst>
                  <a:ext uri="{FF2B5EF4-FFF2-40B4-BE49-F238E27FC236}">
                    <a16:creationId xmlns:a16="http://schemas.microsoft.com/office/drawing/2014/main" id="{4587C974-1C89-46F6-8090-F615E9042AF0}"/>
                  </a:ext>
                </a:extLst>
              </p:cNvPr>
              <p:cNvGrpSpPr/>
              <p:nvPr/>
            </p:nvGrpSpPr>
            <p:grpSpPr>
              <a:xfrm>
                <a:off x="313121" y="1981147"/>
                <a:ext cx="2943886" cy="4131976"/>
                <a:chOff x="852899" y="1374494"/>
                <a:chExt cx="2943886" cy="4131976"/>
              </a:xfrm>
            </p:grpSpPr>
            <p:pic>
              <p:nvPicPr>
                <p:cNvPr id="17" name="תמונה 16">
                  <a:extLst>
                    <a:ext uri="{FF2B5EF4-FFF2-40B4-BE49-F238E27FC236}">
                      <a16:creationId xmlns:a16="http://schemas.microsoft.com/office/drawing/2014/main" id="{874FB588-9118-43E1-B165-9A513AA6FD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852899" y="1374494"/>
                  <a:ext cx="2943886" cy="2674821"/>
                </a:xfrm>
                <a:prstGeom prst="ellipse">
                  <a:avLst/>
                </a:prstGeom>
              </p:spPr>
            </p:pic>
            <p:sp>
              <p:nvSpPr>
                <p:cNvPr id="18" name="תיבת טקסט 17">
                  <a:extLst>
                    <a:ext uri="{FF2B5EF4-FFF2-40B4-BE49-F238E27FC236}">
                      <a16:creationId xmlns:a16="http://schemas.microsoft.com/office/drawing/2014/main" id="{D920B52D-A6D6-4F1C-A48F-4A6DD38AF2C6}"/>
                    </a:ext>
                  </a:extLst>
                </p:cNvPr>
                <p:cNvSpPr txBox="1"/>
                <p:nvPr/>
              </p:nvSpPr>
              <p:spPr>
                <a:xfrm>
                  <a:off x="1255939" y="4125452"/>
                  <a:ext cx="2027450" cy="138101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he-IL" sz="1200" dirty="0">
                      <a:solidFill>
                        <a:prstClr val="black"/>
                      </a:solidFill>
                    </a:rPr>
                    <a:t>נועם, בוגר ראשון של המכינה ברמת גן, שוכר היום דירה עם יאיר חברו מהמכינה, סיים לימודי מזכירות רפואית וקורס כלבי נחייה, כיום עובד במרכז רפואי אסותא בת"א. </a:t>
                  </a:r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" name="קבוצה 13">
                <a:extLst>
                  <a:ext uri="{FF2B5EF4-FFF2-40B4-BE49-F238E27FC236}">
                    <a16:creationId xmlns:a16="http://schemas.microsoft.com/office/drawing/2014/main" id="{2378B5C4-D583-4629-A15C-0C5C8FDDE3D6}"/>
                  </a:ext>
                </a:extLst>
              </p:cNvPr>
              <p:cNvGrpSpPr/>
              <p:nvPr/>
            </p:nvGrpSpPr>
            <p:grpSpPr>
              <a:xfrm rot="12193055" flipH="1">
                <a:off x="408349" y="3704138"/>
                <a:ext cx="2643073" cy="1998013"/>
                <a:chOff x="2747123" y="3424901"/>
                <a:chExt cx="4237665" cy="3203434"/>
              </a:xfrm>
            </p:grpSpPr>
            <p:sp>
              <p:nvSpPr>
                <p:cNvPr id="15" name="קשת 14">
                  <a:extLst>
                    <a:ext uri="{FF2B5EF4-FFF2-40B4-BE49-F238E27FC236}">
                      <a16:creationId xmlns:a16="http://schemas.microsoft.com/office/drawing/2014/main" id="{1876DEAE-7B59-4BB2-BE76-5D88D08CDA8E}"/>
                    </a:ext>
                  </a:extLst>
                </p:cNvPr>
                <p:cNvSpPr/>
                <p:nvPr/>
              </p:nvSpPr>
              <p:spPr>
                <a:xfrm rot="21043951" flipH="1">
                  <a:off x="2747123" y="3424901"/>
                  <a:ext cx="4237665" cy="3203434"/>
                </a:xfrm>
                <a:prstGeom prst="arc">
                  <a:avLst>
                    <a:gd name="adj1" fmla="val 18680910"/>
                    <a:gd name="adj2" fmla="val 188408"/>
                  </a:avLst>
                </a:prstGeom>
                <a:ln>
                  <a:solidFill>
                    <a:srgbClr val="8D71B4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aa-ET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" name="אליפסה 15">
                  <a:extLst>
                    <a:ext uri="{FF2B5EF4-FFF2-40B4-BE49-F238E27FC236}">
                      <a16:creationId xmlns:a16="http://schemas.microsoft.com/office/drawing/2014/main" id="{F8403273-C586-4762-805A-F15196ECAA97}"/>
                    </a:ext>
                  </a:extLst>
                </p:cNvPr>
                <p:cNvSpPr/>
                <p:nvPr/>
              </p:nvSpPr>
              <p:spPr>
                <a:xfrm rot="2523597" flipH="1">
                  <a:off x="3362130" y="3855958"/>
                  <a:ext cx="202240" cy="202240"/>
                </a:xfrm>
                <a:prstGeom prst="ellipse">
                  <a:avLst/>
                </a:prstGeom>
                <a:solidFill>
                  <a:srgbClr val="8D71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>
                    <a:lnSpc>
                      <a:spcPts val="2400"/>
                    </a:lnSpc>
                  </a:pPr>
                  <a:endParaRPr lang="he-IL" sz="22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3" name="תמונה 2" descr="תמונה שמכילה אדם, מקורה, פתח, מכשיר חשמלי&#10;&#10;התיאור נוצר באופן אוטומטי">
              <a:extLst>
                <a:ext uri="{FF2B5EF4-FFF2-40B4-BE49-F238E27FC236}">
                  <a16:creationId xmlns:a16="http://schemas.microsoft.com/office/drawing/2014/main" id="{BC41B64B-678A-4D0F-855B-F2C2C6A61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6" r="18258"/>
            <a:stretch/>
          </p:blipFill>
          <p:spPr>
            <a:xfrm>
              <a:off x="1212906" y="1857842"/>
              <a:ext cx="2497247" cy="2497247"/>
            </a:xfrm>
            <a:prstGeom prst="ellipse">
              <a:avLst/>
            </a:prstGeom>
          </p:spPr>
        </p:pic>
      </p:grpSp>
      <p:sp>
        <p:nvSpPr>
          <p:cNvPr id="24" name="TextBox 7">
            <a:extLst>
              <a:ext uri="{FF2B5EF4-FFF2-40B4-BE49-F238E27FC236}">
                <a16:creationId xmlns:a16="http://schemas.microsoft.com/office/drawing/2014/main" id="{B8C6E586-076F-4ACF-8836-2703079BA067}"/>
              </a:ext>
            </a:extLst>
          </p:cNvPr>
          <p:cNvSpPr txBox="1"/>
          <p:nvPr/>
        </p:nvSpPr>
        <p:spPr>
          <a:xfrm>
            <a:off x="2871131" y="2664342"/>
            <a:ext cx="6363183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>
                <a:solidFill>
                  <a:srgbClr val="8D71B4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מיקום:</a:t>
            </a:r>
            <a:br>
              <a:rPr lang="en-US" b="1" dirty="0">
                <a:solidFill>
                  <a:prstClr val="black"/>
                </a:solidFill>
                <a:ea typeface="Tahoma" panose="020B0604030504040204" pitchFamily="34" charset="0"/>
              </a:rPr>
            </a:br>
            <a:r>
              <a:rPr lang="he-IL" dirty="0">
                <a:solidFill>
                  <a:prstClr val="black"/>
                </a:solidFill>
                <a:ea typeface="Tahoma" panose="020B0604030504040204" pitchFamily="34" charset="0"/>
              </a:rPr>
              <a:t>המכינות ממוקמות במרכזי הערים רמת גן, ירושלים ועכו, בסמוך לתחבורה ציבורית, מקומות בילוי ופנאי.</a:t>
            </a:r>
          </a:p>
          <a:p>
            <a:r>
              <a:rPr lang="he-IL" dirty="0">
                <a:solidFill>
                  <a:prstClr val="black"/>
                </a:solidFill>
                <a:ea typeface="Tahoma" panose="020B0604030504040204" pitchFamily="34" charset="0"/>
              </a:rPr>
              <a:t>בכל מכינה מתגוררים עד 6 דיירים.</a:t>
            </a:r>
            <a:br>
              <a:rPr lang="en-US" dirty="0">
                <a:solidFill>
                  <a:prstClr val="black"/>
                </a:solidFill>
                <a:ea typeface="Tahoma" panose="020B0604030504040204" pitchFamily="34" charset="0"/>
              </a:rPr>
            </a:br>
            <a:endParaRPr lang="he-IL" dirty="0">
              <a:solidFill>
                <a:prstClr val="black"/>
              </a:solidFill>
              <a:ea typeface="Tahoma" panose="020B0604030504040204" pitchFamily="34" charset="0"/>
            </a:endParaRPr>
          </a:p>
          <a:p>
            <a:r>
              <a:rPr lang="he-IL" sz="2000" dirty="0">
                <a:solidFill>
                  <a:srgbClr val="8D71B4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צוות המכינה כולל: </a:t>
            </a:r>
            <a:br>
              <a:rPr lang="en-US" sz="2000" dirty="0">
                <a:solidFill>
                  <a:srgbClr val="EAA023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</a:br>
            <a:r>
              <a:rPr lang="he-IL" dirty="0">
                <a:solidFill>
                  <a:prstClr val="black"/>
                </a:solidFill>
                <a:ea typeface="Tahoma" panose="020B0604030504040204" pitchFamily="34" charset="0"/>
              </a:rPr>
              <a:t>עובדת סוציאלית, מורה שיקומית, מדריכים ומתנדבים, ובנוסף כלל הצוות המקצועי של מגדל אור. </a:t>
            </a:r>
          </a:p>
          <a:p>
            <a:endParaRPr lang="he-IL" dirty="0">
              <a:solidFill>
                <a:prstClr val="black"/>
              </a:solidFill>
            </a:endParaRPr>
          </a:p>
          <a:p>
            <a:endParaRPr lang="he-IL" dirty="0">
              <a:solidFill>
                <a:prstClr val="black"/>
              </a:solidFill>
            </a:endParaRPr>
          </a:p>
          <a:p>
            <a:endParaRPr lang="he-IL" sz="2000" dirty="0">
              <a:solidFill>
                <a:prstClr val="black"/>
              </a:solidFill>
            </a:endParaRPr>
          </a:p>
          <a:p>
            <a:endParaRPr lang="he-IL" sz="2000" dirty="0">
              <a:solidFill>
                <a:prstClr val="black"/>
              </a:solidFill>
            </a:endParaRP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18D50315-12BB-4120-9BB5-DC0F763C9188}"/>
              </a:ext>
            </a:extLst>
          </p:cNvPr>
          <p:cNvSpPr/>
          <p:nvPr/>
        </p:nvSpPr>
        <p:spPr>
          <a:xfrm>
            <a:off x="5209421" y="5277671"/>
            <a:ext cx="39372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solidFill>
                  <a:prstClr val="black"/>
                </a:solidFill>
              </a:rPr>
              <a:t> </a:t>
            </a:r>
            <a:r>
              <a:rPr lang="he-IL" b="1" dirty="0">
                <a:solidFill>
                  <a:prstClr val="black"/>
                </a:solidFill>
              </a:rPr>
              <a:t>תנאי זכאות </a:t>
            </a:r>
            <a:r>
              <a:rPr lang="he-IL" dirty="0">
                <a:solidFill>
                  <a:prstClr val="black"/>
                </a:solidFill>
              </a:rPr>
              <a:t>: </a:t>
            </a:r>
          </a:p>
          <a:p>
            <a:r>
              <a:rPr lang="he-IL" dirty="0">
                <a:solidFill>
                  <a:prstClr val="black"/>
                </a:solidFill>
              </a:rPr>
              <a:t>נדרשת השמה מהרווחה, </a:t>
            </a:r>
            <a:r>
              <a:rPr lang="he-IL" dirty="0">
                <a:solidFill>
                  <a:prstClr val="black"/>
                </a:solidFill>
                <a:ea typeface="Tahoma" panose="020B0604030504040204" pitchFamily="34" charset="0"/>
              </a:rPr>
              <a:t>מחזיקי תעודת עיוור</a:t>
            </a:r>
            <a:r>
              <a:rPr lang="he-IL" dirty="0">
                <a:solidFill>
                  <a:prstClr val="black"/>
                </a:solidFill>
              </a:rPr>
              <a:t>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4491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תמונה 54" descr="אדם מקליד במחשב נישא">
            <a:extLst>
              <a:ext uri="{FF2B5EF4-FFF2-40B4-BE49-F238E27FC236}">
                <a16:creationId xmlns:a16="http://schemas.microsoft.com/office/drawing/2014/main" id="{C92212B9-3F2B-44E1-B491-9B0FC0C2A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-186825" y="-5588"/>
            <a:ext cx="12192000" cy="6858000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F3241371-7F5C-4D1A-B1FD-7676760EEA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95533" l="5460" r="94253">
                        <a14:foregroundMark x1="63218" y1="5498" x2="63218" y2="5498"/>
                        <a14:foregroundMark x1="37356" y1="4467" x2="37356" y2="4467"/>
                        <a14:foregroundMark x1="59770" y1="2405" x2="59770" y2="2405"/>
                        <a14:foregroundMark x1="75575" y1="61856" x2="75575" y2="61856"/>
                        <a14:foregroundMark x1="83908" y1="62887" x2="83908" y2="62887"/>
                        <a14:foregroundMark x1="90805" y1="79381" x2="90805" y2="79381"/>
                        <a14:foregroundMark x1="65517" y1="73540" x2="65517" y2="73540"/>
                        <a14:foregroundMark x1="94253" y1="76632" x2="94253" y2="76632"/>
                        <a14:foregroundMark x1="54310" y1="71134" x2="54310" y2="71134"/>
                        <a14:foregroundMark x1="29885" y1="71134" x2="29885" y2="71134"/>
                        <a14:foregroundMark x1="19540" y1="70790" x2="19540" y2="70790"/>
                        <a14:foregroundMark x1="12931" y1="71134" x2="12931" y2="71134"/>
                        <a14:foregroundMark x1="5747" y1="61856" x2="5747" y2="61856"/>
                        <a14:foregroundMark x1="82759" y1="95189" x2="82759" y2="95189"/>
                        <a14:foregroundMark x1="82471" y1="89347" x2="82471" y2="89347"/>
                        <a14:foregroundMark x1="79885" y1="89347" x2="79885" y2="89347"/>
                        <a14:foregroundMark x1="73851" y1="89347" x2="73851" y2="89347"/>
                        <a14:foregroundMark x1="82759" y1="95189" x2="82759" y2="95189"/>
                        <a14:foregroundMark x1="83333" y1="95533" x2="83333" y2="95533"/>
                        <a14:foregroundMark x1="72126" y1="90722" x2="72126" y2="90722"/>
                        <a14:foregroundMark x1="61494" y1="89691" x2="61494" y2="89691"/>
                        <a14:foregroundMark x1="54310" y1="90034" x2="54310" y2="90034"/>
                        <a14:foregroundMark x1="56609" y1="91065" x2="56609" y2="91065"/>
                        <a14:foregroundMark x1="47701" y1="93127" x2="47701" y2="93127"/>
                        <a14:foregroundMark x1="42816" y1="89347" x2="42816" y2="89347"/>
                        <a14:foregroundMark x1="36782" y1="91065" x2="36782" y2="91065"/>
                        <a14:foregroundMark x1="29310" y1="88660" x2="29310" y2="88660"/>
                        <a14:foregroundMark x1="26437" y1="94845" x2="26437" y2="94845"/>
                        <a14:foregroundMark x1="20977" y1="92096" x2="20977" y2="92096"/>
                        <a14:foregroundMark x1="15517" y1="89691" x2="15517" y2="89691"/>
                        <a14:foregroundMark x1="12644" y1="91065" x2="12644" y2="91065"/>
                        <a14:backgroundMark x1="56322" y1="29210" x2="56322" y2="29210"/>
                        <a14:backgroundMark x1="54023" y1="12371" x2="54023" y2="12371"/>
                        <a14:backgroundMark x1="57471" y1="15808" x2="57471" y2="15808"/>
                        <a14:backgroundMark x1="20977" y1="74570" x2="20977" y2="74570"/>
                        <a14:backgroundMark x1="83333" y1="96564" x2="83333" y2="96564"/>
                        <a14:backgroundMark x1="83333" y1="96564" x2="83333" y2="96564"/>
                        <a14:backgroundMark x1="83333" y1="96564" x2="83333" y2="96564"/>
                        <a14:backgroundMark x1="82759" y1="95876" x2="82759" y2="95876"/>
                        <a14:backgroundMark x1="83908" y1="96220" x2="83908" y2="96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0" y="5745080"/>
            <a:ext cx="1104344" cy="922429"/>
          </a:xfrm>
          <a:prstGeom prst="rect">
            <a:avLst/>
          </a:prstGeom>
        </p:spPr>
      </p:pic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1B51781F-2F7F-4184-BF6C-7012E987B2F9}"/>
              </a:ext>
            </a:extLst>
          </p:cNvPr>
          <p:cNvCxnSpPr>
            <a:cxnSpLocks/>
          </p:cNvCxnSpPr>
          <p:nvPr/>
        </p:nvCxnSpPr>
        <p:spPr>
          <a:xfrm>
            <a:off x="0" y="6721475"/>
            <a:ext cx="1973843" cy="0"/>
          </a:xfrm>
          <a:prstGeom prst="line">
            <a:avLst/>
          </a:prstGeom>
          <a:ln w="28575">
            <a:gradFill flip="none" rotWithShape="1">
              <a:gsLst>
                <a:gs pos="11000">
                  <a:srgbClr val="6F6E6E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גרפיקה 9" descr="ממשק משתמש וחוויית משתמש עם מילוי מלא">
            <a:extLst>
              <a:ext uri="{FF2B5EF4-FFF2-40B4-BE49-F238E27FC236}">
                <a16:creationId xmlns:a16="http://schemas.microsoft.com/office/drawing/2014/main" id="{18F973CE-2E39-4B7A-BE78-FEFAF0DCF7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3556" y="1457241"/>
            <a:ext cx="427707" cy="427707"/>
          </a:xfrm>
          <a:prstGeom prst="rect">
            <a:avLst/>
          </a:prstGeom>
        </p:spPr>
      </p:pic>
      <p:grpSp>
        <p:nvGrpSpPr>
          <p:cNvPr id="53" name="קבוצה 52">
            <a:extLst>
              <a:ext uri="{FF2B5EF4-FFF2-40B4-BE49-F238E27FC236}">
                <a16:creationId xmlns:a16="http://schemas.microsoft.com/office/drawing/2014/main" id="{259EE8A8-BED9-4BA6-B83E-67CA8069526B}"/>
              </a:ext>
            </a:extLst>
          </p:cNvPr>
          <p:cNvGrpSpPr/>
          <p:nvPr/>
        </p:nvGrpSpPr>
        <p:grpSpPr>
          <a:xfrm>
            <a:off x="1073581" y="704304"/>
            <a:ext cx="8122670" cy="6054202"/>
            <a:chOff x="3285069" y="1186657"/>
            <a:chExt cx="5746591" cy="5101708"/>
          </a:xfrm>
        </p:grpSpPr>
        <p:grpSp>
          <p:nvGrpSpPr>
            <p:cNvPr id="51" name="קבוצה 50">
              <a:extLst>
                <a:ext uri="{FF2B5EF4-FFF2-40B4-BE49-F238E27FC236}">
                  <a16:creationId xmlns:a16="http://schemas.microsoft.com/office/drawing/2014/main" id="{F5E18B0B-8AD3-4AA9-8A23-13A14C33D0C2}"/>
                </a:ext>
              </a:extLst>
            </p:cNvPr>
            <p:cNvGrpSpPr/>
            <p:nvPr/>
          </p:nvGrpSpPr>
          <p:grpSpPr>
            <a:xfrm>
              <a:off x="3285069" y="1186657"/>
              <a:ext cx="5746591" cy="5101708"/>
              <a:chOff x="3285069" y="1186657"/>
              <a:chExt cx="5746591" cy="5101708"/>
            </a:xfrm>
          </p:grpSpPr>
          <p:sp>
            <p:nvSpPr>
              <p:cNvPr id="20" name="תיבת טקסט 19">
                <a:extLst>
                  <a:ext uri="{FF2B5EF4-FFF2-40B4-BE49-F238E27FC236}">
                    <a16:creationId xmlns:a16="http://schemas.microsoft.com/office/drawing/2014/main" id="{BE2D76E5-58DE-4D60-B385-15A117C748FB}"/>
                  </a:ext>
                </a:extLst>
              </p:cNvPr>
              <p:cNvSpPr txBox="1"/>
              <p:nvPr/>
            </p:nvSpPr>
            <p:spPr>
              <a:xfrm>
                <a:off x="5689120" y="4965656"/>
                <a:ext cx="1670860" cy="13227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he-IL" sz="2400" dirty="0">
                    <a:solidFill>
                      <a:srgbClr val="573B79"/>
                    </a:solidFill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הדרכה שיקומית</a:t>
                </a:r>
              </a:p>
              <a:p>
                <a:pPr algn="ctr"/>
                <a:r>
                  <a:rPr lang="he-IL" dirty="0">
                    <a:solidFill>
                      <a:prstClr val="black"/>
                    </a:solidFill>
                    <a:ea typeface="Tahoma" panose="020B0604030504040204" pitchFamily="34" charset="0"/>
                  </a:rPr>
                  <a:t>התמצאות וניידות</a:t>
                </a:r>
              </a:p>
              <a:p>
                <a:pPr algn="ctr"/>
                <a:r>
                  <a:rPr lang="he-IL" dirty="0">
                    <a:solidFill>
                      <a:prstClr val="black"/>
                    </a:solidFill>
                    <a:ea typeface="Tahoma" panose="020B0604030504040204" pitchFamily="34" charset="0"/>
                  </a:rPr>
                  <a:t>ניהול משק בית</a:t>
                </a:r>
              </a:p>
              <a:p>
                <a:pPr algn="ctr"/>
                <a:r>
                  <a:rPr lang="he-IL" dirty="0">
                    <a:solidFill>
                      <a:prstClr val="black"/>
                    </a:solidFill>
                    <a:ea typeface="Tahoma" panose="020B0604030504040204" pitchFamily="34" charset="0"/>
                  </a:rPr>
                  <a:t>טיפול עצמי</a:t>
                </a:r>
              </a:p>
              <a:p>
                <a:pPr algn="ctr"/>
                <a:r>
                  <a:rPr lang="he-IL" dirty="0">
                    <a:solidFill>
                      <a:prstClr val="black"/>
                    </a:solidFill>
                    <a:ea typeface="Tahoma" panose="020B0604030504040204" pitchFamily="34" charset="0"/>
                  </a:rPr>
                  <a:t>טכנולוגיה מסייעת</a:t>
                </a:r>
              </a:p>
            </p:txBody>
          </p:sp>
          <p:grpSp>
            <p:nvGrpSpPr>
              <p:cNvPr id="32" name="קבוצה 31">
                <a:extLst>
                  <a:ext uri="{FF2B5EF4-FFF2-40B4-BE49-F238E27FC236}">
                    <a16:creationId xmlns:a16="http://schemas.microsoft.com/office/drawing/2014/main" id="{75CDF364-74CE-4711-9EC5-08B468F68709}"/>
                  </a:ext>
                </a:extLst>
              </p:cNvPr>
              <p:cNvGrpSpPr/>
              <p:nvPr/>
            </p:nvGrpSpPr>
            <p:grpSpPr>
              <a:xfrm>
                <a:off x="5252724" y="2023830"/>
                <a:ext cx="2201781" cy="2278451"/>
                <a:chOff x="5508069" y="2026509"/>
                <a:chExt cx="1699641" cy="1758826"/>
              </a:xfrm>
            </p:grpSpPr>
            <p:sp>
              <p:nvSpPr>
                <p:cNvPr id="4" name="אליפסה 3">
                  <a:extLst>
                    <a:ext uri="{FF2B5EF4-FFF2-40B4-BE49-F238E27FC236}">
                      <a16:creationId xmlns:a16="http://schemas.microsoft.com/office/drawing/2014/main" id="{27C2AD9B-79B2-4F1F-9338-9A2BA80EDC4A}"/>
                    </a:ext>
                  </a:extLst>
                </p:cNvPr>
                <p:cNvSpPr/>
                <p:nvPr/>
              </p:nvSpPr>
              <p:spPr>
                <a:xfrm>
                  <a:off x="5536276" y="2101517"/>
                  <a:ext cx="1670859" cy="1670859"/>
                </a:xfrm>
                <a:prstGeom prst="ellipse">
                  <a:avLst/>
                </a:prstGeom>
                <a:solidFill>
                  <a:srgbClr val="573B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אליפסה 5">
                  <a:extLst>
                    <a:ext uri="{FF2B5EF4-FFF2-40B4-BE49-F238E27FC236}">
                      <a16:creationId xmlns:a16="http://schemas.microsoft.com/office/drawing/2014/main" id="{5D3EDC86-8A18-4FE4-AB23-97DBA171472D}"/>
                    </a:ext>
                  </a:extLst>
                </p:cNvPr>
                <p:cNvSpPr/>
                <p:nvPr/>
              </p:nvSpPr>
              <p:spPr>
                <a:xfrm>
                  <a:off x="6296697" y="2026509"/>
                  <a:ext cx="150015" cy="150015"/>
                </a:xfrm>
                <a:prstGeom prst="ellipse">
                  <a:avLst/>
                </a:prstGeom>
                <a:solidFill>
                  <a:srgbClr val="E1A8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אליפסה 20">
                  <a:extLst>
                    <a:ext uri="{FF2B5EF4-FFF2-40B4-BE49-F238E27FC236}">
                      <a16:creationId xmlns:a16="http://schemas.microsoft.com/office/drawing/2014/main" id="{DDA6DBB7-518C-4919-8C05-53A103D02692}"/>
                    </a:ext>
                  </a:extLst>
                </p:cNvPr>
                <p:cNvSpPr/>
                <p:nvPr/>
              </p:nvSpPr>
              <p:spPr>
                <a:xfrm>
                  <a:off x="5844939" y="3578169"/>
                  <a:ext cx="150015" cy="150015"/>
                </a:xfrm>
                <a:prstGeom prst="ellipse">
                  <a:avLst/>
                </a:prstGeom>
                <a:solidFill>
                  <a:srgbClr val="E1A8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אליפסה 22">
                  <a:extLst>
                    <a:ext uri="{FF2B5EF4-FFF2-40B4-BE49-F238E27FC236}">
                      <a16:creationId xmlns:a16="http://schemas.microsoft.com/office/drawing/2014/main" id="{E5567CB6-0DED-4197-9552-437E2397EF95}"/>
                    </a:ext>
                  </a:extLst>
                </p:cNvPr>
                <p:cNvSpPr/>
                <p:nvPr/>
              </p:nvSpPr>
              <p:spPr>
                <a:xfrm>
                  <a:off x="6390010" y="3635320"/>
                  <a:ext cx="150015" cy="150015"/>
                </a:xfrm>
                <a:prstGeom prst="ellipse">
                  <a:avLst/>
                </a:prstGeom>
                <a:solidFill>
                  <a:srgbClr val="E1A8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אליפסה 24">
                  <a:extLst>
                    <a:ext uri="{FF2B5EF4-FFF2-40B4-BE49-F238E27FC236}">
                      <a16:creationId xmlns:a16="http://schemas.microsoft.com/office/drawing/2014/main" id="{AB0F12D5-803A-4546-8D0D-51DDEC44B1CE}"/>
                    </a:ext>
                  </a:extLst>
                </p:cNvPr>
                <p:cNvSpPr/>
                <p:nvPr/>
              </p:nvSpPr>
              <p:spPr>
                <a:xfrm>
                  <a:off x="5539607" y="2549054"/>
                  <a:ext cx="150015" cy="150015"/>
                </a:xfrm>
                <a:prstGeom prst="ellipse">
                  <a:avLst/>
                </a:prstGeom>
                <a:solidFill>
                  <a:srgbClr val="E1A8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אליפסה 38">
                  <a:extLst>
                    <a:ext uri="{FF2B5EF4-FFF2-40B4-BE49-F238E27FC236}">
                      <a16:creationId xmlns:a16="http://schemas.microsoft.com/office/drawing/2014/main" id="{E5567CB6-0DED-4197-9552-437E2397EF95}"/>
                    </a:ext>
                  </a:extLst>
                </p:cNvPr>
                <p:cNvSpPr/>
                <p:nvPr/>
              </p:nvSpPr>
              <p:spPr>
                <a:xfrm>
                  <a:off x="7037255" y="3244982"/>
                  <a:ext cx="150015" cy="150015"/>
                </a:xfrm>
                <a:prstGeom prst="ellipse">
                  <a:avLst/>
                </a:prstGeom>
                <a:solidFill>
                  <a:srgbClr val="E1A8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אליפסה 43">
                  <a:extLst>
                    <a:ext uri="{FF2B5EF4-FFF2-40B4-BE49-F238E27FC236}">
                      <a16:creationId xmlns:a16="http://schemas.microsoft.com/office/drawing/2014/main" id="{E5567CB6-0DED-4197-9552-437E2397EF95}"/>
                    </a:ext>
                  </a:extLst>
                </p:cNvPr>
                <p:cNvSpPr/>
                <p:nvPr/>
              </p:nvSpPr>
              <p:spPr>
                <a:xfrm>
                  <a:off x="7057695" y="2411984"/>
                  <a:ext cx="150015" cy="150015"/>
                </a:xfrm>
                <a:prstGeom prst="ellipse">
                  <a:avLst/>
                </a:prstGeom>
                <a:solidFill>
                  <a:srgbClr val="E1A8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אליפסה 45">
                  <a:extLst>
                    <a:ext uri="{FF2B5EF4-FFF2-40B4-BE49-F238E27FC236}">
                      <a16:creationId xmlns:a16="http://schemas.microsoft.com/office/drawing/2014/main" id="{AB0F12D5-803A-4546-8D0D-51DDEC44B1CE}"/>
                    </a:ext>
                  </a:extLst>
                </p:cNvPr>
                <p:cNvSpPr/>
                <p:nvPr/>
              </p:nvSpPr>
              <p:spPr>
                <a:xfrm>
                  <a:off x="5508069" y="3101690"/>
                  <a:ext cx="150015" cy="150015"/>
                </a:xfrm>
                <a:prstGeom prst="ellipse">
                  <a:avLst/>
                </a:prstGeom>
                <a:solidFill>
                  <a:srgbClr val="E1A8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3" name="מחבר ישר 12">
                <a:extLst>
                  <a:ext uri="{FF2B5EF4-FFF2-40B4-BE49-F238E27FC236}">
                    <a16:creationId xmlns:a16="http://schemas.microsoft.com/office/drawing/2014/main" id="{8B19375B-180B-44AB-B17D-4C52361A8B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89265" y="4091780"/>
                <a:ext cx="529060" cy="340742"/>
              </a:xfrm>
              <a:prstGeom prst="line">
                <a:avLst/>
              </a:prstGeom>
              <a:ln>
                <a:solidFill>
                  <a:srgbClr val="E1A81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מחבר ישר 28">
                <a:extLst>
                  <a:ext uri="{FF2B5EF4-FFF2-40B4-BE49-F238E27FC236}">
                    <a16:creationId xmlns:a16="http://schemas.microsoft.com/office/drawing/2014/main" id="{0376FDD3-E903-4E44-B9D9-9726DFD383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1511" y="1614650"/>
                <a:ext cx="0" cy="443779"/>
              </a:xfrm>
              <a:prstGeom prst="line">
                <a:avLst/>
              </a:prstGeom>
              <a:ln>
                <a:solidFill>
                  <a:srgbClr val="E1A81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מחבר ישר 36">
                <a:extLst>
                  <a:ext uri="{FF2B5EF4-FFF2-40B4-BE49-F238E27FC236}">
                    <a16:creationId xmlns:a16="http://schemas.microsoft.com/office/drawing/2014/main" id="{E29CC952-3549-48A7-B9EF-63AE1245C6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340756" y="3736384"/>
                <a:ext cx="323863" cy="306695"/>
              </a:xfrm>
              <a:prstGeom prst="line">
                <a:avLst/>
              </a:prstGeom>
              <a:ln>
                <a:solidFill>
                  <a:srgbClr val="E1A81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תיבת טקסט 39">
                <a:extLst>
                  <a:ext uri="{FF2B5EF4-FFF2-40B4-BE49-F238E27FC236}">
                    <a16:creationId xmlns:a16="http://schemas.microsoft.com/office/drawing/2014/main" id="{3C0DDA80-7453-4BFE-9DDC-3CA9EAAA7747}"/>
                  </a:ext>
                </a:extLst>
              </p:cNvPr>
              <p:cNvSpPr txBox="1"/>
              <p:nvPr/>
            </p:nvSpPr>
            <p:spPr>
              <a:xfrm>
                <a:off x="7360800" y="4091780"/>
                <a:ext cx="1670860" cy="1945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he-IL" sz="2400" dirty="0">
                    <a:solidFill>
                      <a:srgbClr val="573B79"/>
                    </a:solidFill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הכנה לעולם העבודה והשלמת השכלה</a:t>
                </a:r>
              </a:p>
              <a:p>
                <a:pPr algn="ctr"/>
                <a:r>
                  <a:rPr lang="he-IL" dirty="0">
                    <a:solidFill>
                      <a:prstClr val="black"/>
                    </a:solidFill>
                    <a:ea typeface="Tahoma" panose="020B0604030504040204" pitchFamily="34" charset="0"/>
                  </a:rPr>
                  <a:t>טרום </a:t>
                </a:r>
                <a:r>
                  <a:rPr lang="he-IL" dirty="0" err="1">
                    <a:solidFill>
                      <a:prstClr val="black"/>
                    </a:solidFill>
                    <a:ea typeface="Tahoma" panose="020B0604030504040204" pitchFamily="34" charset="0"/>
                  </a:rPr>
                  <a:t>שיקוםם</a:t>
                </a:r>
                <a:endParaRPr lang="he-IL" dirty="0">
                  <a:solidFill>
                    <a:prstClr val="black"/>
                  </a:solidFill>
                  <a:ea typeface="Tahoma" panose="020B0604030504040204" pitchFamily="34" charset="0"/>
                </a:endParaRPr>
              </a:p>
              <a:p>
                <a:pPr algn="ctr"/>
                <a:r>
                  <a:rPr lang="he-IL" dirty="0">
                    <a:solidFill>
                      <a:prstClr val="black"/>
                    </a:solidFill>
                    <a:ea typeface="Tahoma" panose="020B0604030504040204" pitchFamily="34" charset="0"/>
                  </a:rPr>
                  <a:t>אוריינות מחשב</a:t>
                </a:r>
              </a:p>
              <a:p>
                <a:pPr algn="ctr"/>
                <a:r>
                  <a:rPr lang="he-IL" dirty="0">
                    <a:solidFill>
                      <a:prstClr val="black"/>
                    </a:solidFill>
                    <a:ea typeface="Tahoma" panose="020B0604030504040204" pitchFamily="34" charset="0"/>
                  </a:rPr>
                  <a:t>קבוצות הכנה לעולם העבודה</a:t>
                </a:r>
                <a:endParaRPr lang="en-US" dirty="0">
                  <a:solidFill>
                    <a:prstClr val="black"/>
                  </a:solidFill>
                  <a:ea typeface="Tahoma" panose="020B0604030504040204" pitchFamily="34" charset="0"/>
                </a:endParaRPr>
              </a:p>
            </p:txBody>
          </p:sp>
          <p:sp>
            <p:nvSpPr>
              <p:cNvPr id="41" name="תיבת טקסט 40">
                <a:extLst>
                  <a:ext uri="{FF2B5EF4-FFF2-40B4-BE49-F238E27FC236}">
                    <a16:creationId xmlns:a16="http://schemas.microsoft.com/office/drawing/2014/main" id="{1F1A482C-9F7D-4546-BB92-838411ED904D}"/>
                  </a:ext>
                </a:extLst>
              </p:cNvPr>
              <p:cNvSpPr txBox="1"/>
              <p:nvPr/>
            </p:nvSpPr>
            <p:spPr>
              <a:xfrm>
                <a:off x="3763580" y="4391382"/>
                <a:ext cx="1670860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he-IL" sz="2400" dirty="0">
                    <a:solidFill>
                      <a:srgbClr val="573B79"/>
                    </a:solidFill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התנסות תעסוקתית</a:t>
                </a:r>
              </a:p>
              <a:p>
                <a:pPr algn="ctr"/>
                <a:r>
                  <a:rPr lang="he-IL" dirty="0">
                    <a:solidFill>
                      <a:prstClr val="black"/>
                    </a:solidFill>
                    <a:ea typeface="Tahoma" panose="020B0604030504040204" pitchFamily="34" charset="0"/>
                  </a:rPr>
                  <a:t>שרות לאומי/צבאי</a:t>
                </a:r>
              </a:p>
              <a:p>
                <a:pPr algn="ctr"/>
                <a:r>
                  <a:rPr lang="he-IL" dirty="0">
                    <a:solidFill>
                      <a:prstClr val="black"/>
                    </a:solidFill>
                    <a:ea typeface="Tahoma" panose="020B0604030504040204" pitchFamily="34" charset="0"/>
                  </a:rPr>
                  <a:t>תעסוקה נתמכת</a:t>
                </a:r>
                <a:endParaRPr lang="en-US" dirty="0">
                  <a:solidFill>
                    <a:prstClr val="black"/>
                  </a:solidFill>
                  <a:ea typeface="Tahoma" panose="020B0604030504040204" pitchFamily="34" charset="0"/>
                </a:endParaRPr>
              </a:p>
            </p:txBody>
          </p:sp>
          <p:sp>
            <p:nvSpPr>
              <p:cNvPr id="42" name="תיבת טקסט 41">
                <a:extLst>
                  <a:ext uri="{FF2B5EF4-FFF2-40B4-BE49-F238E27FC236}">
                    <a16:creationId xmlns:a16="http://schemas.microsoft.com/office/drawing/2014/main" id="{1D18BEEC-7729-4B13-8097-8B3E8692451B}"/>
                  </a:ext>
                </a:extLst>
              </p:cNvPr>
              <p:cNvSpPr txBox="1"/>
              <p:nvPr/>
            </p:nvSpPr>
            <p:spPr>
              <a:xfrm>
                <a:off x="3285069" y="1458670"/>
                <a:ext cx="2211138" cy="1292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he-IL" sz="2400" dirty="0">
                    <a:solidFill>
                      <a:srgbClr val="573B79"/>
                    </a:solidFill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כישורי חיים</a:t>
                </a:r>
              </a:p>
              <a:p>
                <a:pPr algn="ctr"/>
                <a:r>
                  <a:rPr lang="he-IL" dirty="0">
                    <a:solidFill>
                      <a:prstClr val="black"/>
                    </a:solidFill>
                    <a:ea typeface="Tahoma" panose="020B0604030504040204" pitchFamily="34" charset="0"/>
                  </a:rPr>
                  <a:t>מיצוי זכויות</a:t>
                </a:r>
              </a:p>
              <a:p>
                <a:pPr algn="ctr"/>
                <a:r>
                  <a:rPr lang="he-IL" dirty="0">
                    <a:solidFill>
                      <a:prstClr val="black"/>
                    </a:solidFill>
                    <a:ea typeface="Tahoma" panose="020B0604030504040204" pitchFamily="34" charset="0"/>
                  </a:rPr>
                  <a:t>התנהלות כלכלית</a:t>
                </a:r>
              </a:p>
              <a:p>
                <a:pPr algn="ctr"/>
                <a:r>
                  <a:rPr lang="he-IL" dirty="0">
                    <a:solidFill>
                      <a:prstClr val="black"/>
                    </a:solidFill>
                    <a:ea typeface="Tahoma" panose="020B0604030504040204" pitchFamily="34" charset="0"/>
                  </a:rPr>
                  <a:t>צריכת שירותים בקהילה</a:t>
                </a:r>
                <a:endParaRPr lang="en-US" dirty="0">
                  <a:solidFill>
                    <a:prstClr val="black"/>
                  </a:solidFill>
                  <a:ea typeface="Tahoma" panose="020B0604030504040204" pitchFamily="34" charset="0"/>
                </a:endParaRPr>
              </a:p>
            </p:txBody>
          </p:sp>
          <p:cxnSp>
            <p:nvCxnSpPr>
              <p:cNvPr id="48" name="מחבר ישר 47">
                <a:extLst>
                  <a:ext uri="{FF2B5EF4-FFF2-40B4-BE49-F238E27FC236}">
                    <a16:creationId xmlns:a16="http://schemas.microsoft.com/office/drawing/2014/main" id="{DC89D7C2-1EC1-4BB8-A677-237FED40445C}"/>
                  </a:ext>
                </a:extLst>
              </p:cNvPr>
              <p:cNvCxnSpPr>
                <a:cxnSpLocks/>
                <a:endCxn id="25" idx="1"/>
              </p:cNvCxnSpPr>
              <p:nvPr/>
            </p:nvCxnSpPr>
            <p:spPr>
              <a:xfrm>
                <a:off x="4880205" y="2570582"/>
                <a:ext cx="441836" cy="158633"/>
              </a:xfrm>
              <a:prstGeom prst="line">
                <a:avLst/>
              </a:prstGeom>
              <a:ln>
                <a:solidFill>
                  <a:srgbClr val="E1A81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תיבת טקסט 39">
                <a:extLst>
                  <a:ext uri="{FF2B5EF4-FFF2-40B4-BE49-F238E27FC236}">
                    <a16:creationId xmlns:a16="http://schemas.microsoft.com/office/drawing/2014/main" id="{3C0DDA80-7453-4BFE-9DDC-3CA9EAAA7747}"/>
                  </a:ext>
                </a:extLst>
              </p:cNvPr>
              <p:cNvSpPr txBox="1"/>
              <p:nvPr/>
            </p:nvSpPr>
            <p:spPr>
              <a:xfrm>
                <a:off x="5536081" y="1186657"/>
                <a:ext cx="1670860" cy="389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he-IL" sz="2400" dirty="0">
                    <a:solidFill>
                      <a:srgbClr val="573B79"/>
                    </a:solidFill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פנאי בקהילה</a:t>
                </a:r>
              </a:p>
            </p:txBody>
          </p:sp>
          <p:cxnSp>
            <p:nvCxnSpPr>
              <p:cNvPr id="38" name="מחבר ישר 37">
                <a:extLst>
                  <a:ext uri="{FF2B5EF4-FFF2-40B4-BE49-F238E27FC236}">
                    <a16:creationId xmlns:a16="http://schemas.microsoft.com/office/drawing/2014/main" id="{E29CC952-3549-48A7-B9EF-63AE1245C6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07859" y="4307869"/>
                <a:ext cx="24512" cy="583929"/>
              </a:xfrm>
              <a:prstGeom prst="line">
                <a:avLst/>
              </a:prstGeom>
              <a:ln>
                <a:solidFill>
                  <a:srgbClr val="E1A81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מחבר ישר 42">
                <a:extLst>
                  <a:ext uri="{FF2B5EF4-FFF2-40B4-BE49-F238E27FC236}">
                    <a16:creationId xmlns:a16="http://schemas.microsoft.com/office/drawing/2014/main" id="{E29CC952-3549-48A7-B9EF-63AE1245C6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00825" y="2348290"/>
                <a:ext cx="377735" cy="253329"/>
              </a:xfrm>
              <a:prstGeom prst="line">
                <a:avLst/>
              </a:prstGeom>
              <a:ln>
                <a:solidFill>
                  <a:srgbClr val="E1A81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מציין מיקום טקסט 6">
              <a:extLst>
                <a:ext uri="{FF2B5EF4-FFF2-40B4-BE49-F238E27FC236}">
                  <a16:creationId xmlns:a16="http://schemas.microsoft.com/office/drawing/2014/main" id="{B217298B-1890-44C4-9DA7-4B140FA6DE30}"/>
                </a:ext>
              </a:extLst>
            </p:cNvPr>
            <p:cNvSpPr txBox="1">
              <a:spLocks/>
            </p:cNvSpPr>
            <p:nvPr/>
          </p:nvSpPr>
          <p:spPr>
            <a:xfrm>
              <a:off x="5437166" y="2878052"/>
              <a:ext cx="1903590" cy="749300"/>
            </a:xfrm>
            <a:prstGeom prst="rect">
              <a:avLst/>
            </a:prstGeom>
          </p:spPr>
          <p:txBody>
            <a:bodyPr anchor="ctr"/>
            <a:lstStyle>
              <a:lvl1pPr marL="0" indent="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Assistant ExtraBold" panose="00000900000000000000" pitchFamily="2" charset="-79"/>
                  <a:ea typeface="+mn-ea"/>
                  <a:cs typeface="Assistant ExtraBold" panose="00000900000000000000" pitchFamily="2" charset="-79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Assistant" panose="00000500000000000000" pitchFamily="2" charset="-79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Assistant" panose="00000500000000000000" pitchFamily="2" charset="-79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Assistant" panose="00000500000000000000" pitchFamily="2" charset="-79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Assistant" panose="00000500000000000000" pitchFamily="2" charset="-79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sz="2800" dirty="0" err="1">
                  <a:solidFill>
                    <a:prstClr val="white"/>
                  </a:solidFill>
                </a:rPr>
                <a:t>מכיניסט</a:t>
              </a:r>
              <a:r>
                <a:rPr lang="he-IL" sz="2800" dirty="0">
                  <a:solidFill>
                    <a:prstClr val="white"/>
                  </a:solidFill>
                </a:rPr>
                <a:t>/</a:t>
              </a:r>
              <a:r>
                <a:rPr lang="he-IL" sz="2800" dirty="0" err="1">
                  <a:solidFill>
                    <a:prstClr val="white"/>
                  </a:solidFill>
                </a:rPr>
                <a:t>ית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sp>
        <p:nvSpPr>
          <p:cNvPr id="33" name="מלבן 32">
            <a:extLst>
              <a:ext uri="{FF2B5EF4-FFF2-40B4-BE49-F238E27FC236}">
                <a16:creationId xmlns:a16="http://schemas.microsoft.com/office/drawing/2014/main" id="{9E989F44-442D-4B62-B5BE-F7AEE04F37DD}"/>
              </a:ext>
            </a:extLst>
          </p:cNvPr>
          <p:cNvSpPr/>
          <p:nvPr/>
        </p:nvSpPr>
        <p:spPr>
          <a:xfrm>
            <a:off x="9569669" y="-5588"/>
            <a:ext cx="2622331" cy="6863588"/>
          </a:xfrm>
          <a:prstGeom prst="rect">
            <a:avLst/>
          </a:prstGeom>
          <a:solidFill>
            <a:srgbClr val="573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מציין מיקום טקסט 6">
            <a:extLst>
              <a:ext uri="{FF2B5EF4-FFF2-40B4-BE49-F238E27FC236}">
                <a16:creationId xmlns:a16="http://schemas.microsoft.com/office/drawing/2014/main" id="{AC95AECD-E9AC-4A7D-8082-66E928203BF8}"/>
              </a:ext>
            </a:extLst>
          </p:cNvPr>
          <p:cNvSpPr txBox="1">
            <a:spLocks/>
          </p:cNvSpPr>
          <p:nvPr/>
        </p:nvSpPr>
        <p:spPr>
          <a:xfrm>
            <a:off x="9682713" y="580264"/>
            <a:ext cx="2404763" cy="749300"/>
          </a:xfrm>
          <a:prstGeom prst="rect">
            <a:avLst/>
          </a:prstGeom>
        </p:spPr>
        <p:txBody>
          <a:bodyPr anchor="t"/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400" b="1" dirty="0">
                <a:solidFill>
                  <a:prstClr val="white"/>
                </a:solidFill>
                <a:cs typeface="Assistant"/>
              </a:rPr>
              <a:t>מעטפת למקבל/ת שירות במכינות לחיים עצמאיים </a:t>
            </a:r>
            <a:endParaRPr lang="en-US" sz="4400" b="1" dirty="0">
              <a:solidFill>
                <a:prstClr val="white"/>
              </a:solidFill>
              <a:cs typeface="Assistant"/>
            </a:endParaRPr>
          </a:p>
        </p:txBody>
      </p:sp>
      <p:sp>
        <p:nvSpPr>
          <p:cNvPr id="36" name="תיבת טקסט 40">
            <a:extLst>
              <a:ext uri="{FF2B5EF4-FFF2-40B4-BE49-F238E27FC236}">
                <a16:creationId xmlns:a16="http://schemas.microsoft.com/office/drawing/2014/main" id="{1F1A482C-9F7D-4546-BB92-838411ED904D}"/>
              </a:ext>
            </a:extLst>
          </p:cNvPr>
          <p:cNvSpPr txBox="1"/>
          <p:nvPr/>
        </p:nvSpPr>
        <p:spPr>
          <a:xfrm>
            <a:off x="7427129" y="1671094"/>
            <a:ext cx="167086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400" dirty="0">
                <a:solidFill>
                  <a:srgbClr val="573B79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ליווי רגשי</a:t>
            </a:r>
          </a:p>
          <a:p>
            <a:pPr algn="ctr"/>
            <a:r>
              <a:rPr lang="he-IL" dirty="0">
                <a:solidFill>
                  <a:prstClr val="black"/>
                </a:solidFill>
                <a:ea typeface="Tahoma" panose="020B0604030504040204" pitchFamily="34" charset="0"/>
              </a:rPr>
              <a:t>פרטני וקבוצתי</a:t>
            </a:r>
          </a:p>
          <a:p>
            <a:pPr algn="ctr"/>
            <a:endParaRPr lang="he-IL" sz="2400" dirty="0">
              <a:solidFill>
                <a:srgbClr val="573B79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cxnSp>
        <p:nvCxnSpPr>
          <p:cNvPr id="68" name="מחבר ישר 67">
            <a:extLst>
              <a:ext uri="{FF2B5EF4-FFF2-40B4-BE49-F238E27FC236}">
                <a16:creationId xmlns:a16="http://schemas.microsoft.com/office/drawing/2014/main" id="{0376FDD3-E903-4E44-B9D9-9726DFD38398}"/>
              </a:ext>
            </a:extLst>
          </p:cNvPr>
          <p:cNvCxnSpPr>
            <a:cxnSpLocks/>
          </p:cNvCxnSpPr>
          <p:nvPr/>
        </p:nvCxnSpPr>
        <p:spPr>
          <a:xfrm flipH="1">
            <a:off x="3232116" y="3496193"/>
            <a:ext cx="596228" cy="49827"/>
          </a:xfrm>
          <a:prstGeom prst="line">
            <a:avLst/>
          </a:prstGeom>
          <a:ln>
            <a:solidFill>
              <a:srgbClr val="E1A81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תיבת טקסט 40">
            <a:extLst>
              <a:ext uri="{FF2B5EF4-FFF2-40B4-BE49-F238E27FC236}">
                <a16:creationId xmlns:a16="http://schemas.microsoft.com/office/drawing/2014/main" id="{1F1A482C-9F7D-4546-BB92-838411ED904D}"/>
              </a:ext>
            </a:extLst>
          </p:cNvPr>
          <p:cNvSpPr txBox="1"/>
          <p:nvPr/>
        </p:nvSpPr>
        <p:spPr>
          <a:xfrm>
            <a:off x="1641080" y="3219360"/>
            <a:ext cx="16708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400" dirty="0">
                <a:solidFill>
                  <a:srgbClr val="573B79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מיומנויות חברתיות</a:t>
            </a:r>
          </a:p>
        </p:txBody>
      </p:sp>
    </p:spTree>
    <p:extLst>
      <p:ext uri="{BB962C8B-B14F-4D97-AF65-F5344CB8AC3E}">
        <p14:creationId xmlns:p14="http://schemas.microsoft.com/office/powerpoint/2010/main" val="11431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קבוצה 24">
            <a:extLst>
              <a:ext uri="{FF2B5EF4-FFF2-40B4-BE49-F238E27FC236}">
                <a16:creationId xmlns:a16="http://schemas.microsoft.com/office/drawing/2014/main" id="{ED9577AF-DAD4-4678-B011-F642D564885E}"/>
              </a:ext>
            </a:extLst>
          </p:cNvPr>
          <p:cNvGrpSpPr/>
          <p:nvPr/>
        </p:nvGrpSpPr>
        <p:grpSpPr>
          <a:xfrm rot="6793055" flipH="1">
            <a:off x="1912511" y="3752361"/>
            <a:ext cx="2643073" cy="1998013"/>
            <a:chOff x="2747123" y="3424901"/>
            <a:chExt cx="4237665" cy="3203434"/>
          </a:xfrm>
        </p:grpSpPr>
        <p:sp>
          <p:nvSpPr>
            <p:cNvPr id="26" name="קשת 25">
              <a:extLst>
                <a:ext uri="{FF2B5EF4-FFF2-40B4-BE49-F238E27FC236}">
                  <a16:creationId xmlns:a16="http://schemas.microsoft.com/office/drawing/2014/main" id="{C21DE6A0-0256-47EE-9A6B-6B3EBF53B91D}"/>
                </a:ext>
              </a:extLst>
            </p:cNvPr>
            <p:cNvSpPr/>
            <p:nvPr/>
          </p:nvSpPr>
          <p:spPr>
            <a:xfrm rot="21043951" flipH="1">
              <a:off x="2747123" y="3424901"/>
              <a:ext cx="4237665" cy="3203434"/>
            </a:xfrm>
            <a:prstGeom prst="arc">
              <a:avLst>
                <a:gd name="adj1" fmla="val 18680910"/>
                <a:gd name="adj2" fmla="val 188408"/>
              </a:avLst>
            </a:prstGeom>
            <a:ln>
              <a:solidFill>
                <a:srgbClr val="7D97C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aa-ET" dirty="0">
                <a:solidFill>
                  <a:prstClr val="black"/>
                </a:solidFill>
              </a:endParaRPr>
            </a:p>
          </p:txBody>
        </p:sp>
        <p:sp>
          <p:nvSpPr>
            <p:cNvPr id="27" name="אליפסה 26">
              <a:extLst>
                <a:ext uri="{FF2B5EF4-FFF2-40B4-BE49-F238E27FC236}">
                  <a16:creationId xmlns:a16="http://schemas.microsoft.com/office/drawing/2014/main" id="{5E7176CA-6B35-4959-818C-EBEF067A92A2}"/>
                </a:ext>
              </a:extLst>
            </p:cNvPr>
            <p:cNvSpPr/>
            <p:nvPr/>
          </p:nvSpPr>
          <p:spPr>
            <a:xfrm rot="2523597" flipH="1">
              <a:off x="3362130" y="3855958"/>
              <a:ext cx="202240" cy="202240"/>
            </a:xfrm>
            <a:prstGeom prst="ellipse">
              <a:avLst/>
            </a:prstGeom>
            <a:solidFill>
              <a:srgbClr val="7D97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lnSpc>
                  <a:spcPts val="2400"/>
                </a:lnSpc>
              </a:pPr>
              <a:endParaRPr lang="he-IL" sz="22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561F57C7-EF2E-41F7-9FD9-0841FC5071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3016740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מלבן: פינות אלכסוניות מעוגלות 23">
            <a:extLst>
              <a:ext uri="{FF2B5EF4-FFF2-40B4-BE49-F238E27FC236}">
                <a16:creationId xmlns:a16="http://schemas.microsoft.com/office/drawing/2014/main" id="{55895148-BF36-41B1-B73D-2F648F660E37}"/>
              </a:ext>
            </a:extLst>
          </p:cNvPr>
          <p:cNvSpPr/>
          <p:nvPr/>
        </p:nvSpPr>
        <p:spPr>
          <a:xfrm rot="16200000">
            <a:off x="-541251" y="706786"/>
            <a:ext cx="1870774" cy="4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D61A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1F497D"/>
              </a:buClr>
              <a:defRPr/>
            </a:pPr>
            <a:r>
              <a:rPr lang="he-IL" sz="2200" dirty="0">
                <a:solidFill>
                  <a:prstClr val="white"/>
                </a:solidFill>
              </a:rPr>
              <a:t>   תעסוקתי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81026"/>
            <a:ext cx="11277600" cy="749300"/>
          </a:xfrm>
        </p:spPr>
        <p:txBody>
          <a:bodyPr/>
          <a:lstStyle/>
          <a:p>
            <a:r>
              <a:rPr lang="he-IL" sz="4400" dirty="0">
                <a:solidFill>
                  <a:srgbClr val="0D61AE"/>
                </a:solidFill>
              </a:rPr>
              <a:t>שילוב במדים – ליווי לצה"ל</a:t>
            </a:r>
            <a:endParaRPr lang="en-US" sz="4400" dirty="0">
              <a:solidFill>
                <a:srgbClr val="0D61AE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18" name="גרפיקה 17" descr="תג עובד עם מילוי מלא">
            <a:extLst>
              <a:ext uri="{FF2B5EF4-FFF2-40B4-BE49-F238E27FC236}">
                <a16:creationId xmlns:a16="http://schemas.microsoft.com/office/drawing/2014/main" id="{243D7570-945E-4097-BCB6-E518B29C2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7" y="1317033"/>
            <a:ext cx="396837" cy="396837"/>
          </a:xfrm>
          <a:prstGeom prst="rect">
            <a:avLst/>
          </a:prstGeom>
        </p:spPr>
      </p:pic>
      <p:sp>
        <p:nvSpPr>
          <p:cNvPr id="5" name="מלבן: פינות אלכסוניות מעוגלות 4">
            <a:extLst>
              <a:ext uri="{FF2B5EF4-FFF2-40B4-BE49-F238E27FC236}">
                <a16:creationId xmlns:a16="http://schemas.microsoft.com/office/drawing/2014/main" id="{AD1A1C09-804A-4101-883F-9F1CBA5E5D3F}"/>
              </a:ext>
            </a:extLst>
          </p:cNvPr>
          <p:cNvSpPr/>
          <p:nvPr/>
        </p:nvSpPr>
        <p:spPr>
          <a:xfrm>
            <a:off x="3600148" y="1206063"/>
            <a:ext cx="8026915" cy="3245621"/>
          </a:xfrm>
          <a:prstGeom prst="round2DiagRect">
            <a:avLst>
              <a:gd name="adj1" fmla="val 1333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3646A110-544F-4A2F-9654-05D3C3192185}"/>
              </a:ext>
            </a:extLst>
          </p:cNvPr>
          <p:cNvSpPr txBox="1"/>
          <p:nvPr/>
        </p:nvSpPr>
        <p:spPr>
          <a:xfrm>
            <a:off x="3941380" y="1192279"/>
            <a:ext cx="7559566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e-IL" sz="2000" dirty="0">
                <a:solidFill>
                  <a:srgbClr val="0D61A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המטרה:</a:t>
            </a:r>
            <a:r>
              <a:rPr lang="he-IL" sz="2000" b="1" dirty="0">
                <a:solidFill>
                  <a:srgbClr val="0D61AE"/>
                </a:solidFill>
              </a:rPr>
              <a:t> </a:t>
            </a:r>
            <a:r>
              <a:rPr lang="he-IL" dirty="0">
                <a:solidFill>
                  <a:prstClr val="black"/>
                </a:solidFill>
              </a:rPr>
              <a:t>שירות איכותי וממצה מבחינה אישית ותעסוקתית. </a:t>
            </a:r>
          </a:p>
          <a:p>
            <a:pPr fontAlgn="base">
              <a:lnSpc>
                <a:spcPts val="24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he-IL" sz="2000" dirty="0">
                <a:solidFill>
                  <a:srgbClr val="0D61A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הדרך:</a:t>
            </a:r>
          </a:p>
          <a:p>
            <a:pPr>
              <a:spcAft>
                <a:spcPts val="1200"/>
              </a:spcAft>
            </a:pPr>
            <a:r>
              <a:rPr lang="he-IL" b="1" dirty="0">
                <a:solidFill>
                  <a:prstClr val="black"/>
                </a:solidFill>
              </a:rPr>
              <a:t>תוכנית מותאמת אישית - </a:t>
            </a:r>
            <a:r>
              <a:rPr lang="he-IL" dirty="0">
                <a:solidFill>
                  <a:prstClr val="black"/>
                </a:solidFill>
              </a:rPr>
              <a:t>הכנה לקראת הגיוס וליווי במהלך השירות,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he-IL" dirty="0">
                <a:solidFill>
                  <a:prstClr val="black"/>
                </a:solidFill>
              </a:rPr>
              <a:t>בצורה פרטנית ו/או קבוצתית. </a:t>
            </a:r>
          </a:p>
          <a:p>
            <a:pPr algn="just">
              <a:defRPr/>
            </a:pPr>
            <a:endParaRPr lang="he-IL" b="1" dirty="0">
              <a:solidFill>
                <a:prstClr val="black"/>
              </a:solidFill>
            </a:endParaRPr>
          </a:p>
          <a:p>
            <a:pPr algn="just">
              <a:defRPr/>
            </a:pPr>
            <a:r>
              <a:rPr lang="he-IL" b="1" dirty="0">
                <a:solidFill>
                  <a:prstClr val="black"/>
                </a:solidFill>
              </a:rPr>
              <a:t>עד כה, הצעירים בתוכנית שירתו במגוון תפקידים כגון:</a:t>
            </a:r>
          </a:p>
          <a:p>
            <a:pPr>
              <a:defRPr/>
            </a:pPr>
            <a:r>
              <a:rPr lang="he-IL" dirty="0">
                <a:solidFill>
                  <a:prstClr val="black"/>
                </a:solidFill>
              </a:rPr>
              <a:t>מש"קית חינוך, מפתחת לומדות ביחידת הסימולטורים, </a:t>
            </a:r>
            <a:r>
              <a:rPr lang="he-IL" dirty="0" err="1">
                <a:solidFill>
                  <a:prstClr val="black"/>
                </a:solidFill>
              </a:rPr>
              <a:t>דסקאי</a:t>
            </a:r>
            <a:r>
              <a:rPr lang="he-IL" dirty="0">
                <a:solidFill>
                  <a:prstClr val="black"/>
                </a:solidFill>
              </a:rPr>
              <a:t> שפה בחיל המודיעין,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he-IL" dirty="0">
                <a:solidFill>
                  <a:prstClr val="black"/>
                </a:solidFill>
              </a:rPr>
              <a:t>איש צוות יחידת טכנולוגית במודיעין משקית הדרכה בחיל האוויר, מנהל רשת ב-8200, דוברות צה"ל.</a:t>
            </a:r>
            <a:endParaRPr lang="he-IL" sz="2000" dirty="0">
              <a:solidFill>
                <a:prstClr val="black"/>
              </a:solidFill>
            </a:endParaRPr>
          </a:p>
        </p:txBody>
      </p:sp>
      <p:sp>
        <p:nvSpPr>
          <p:cNvPr id="9" name="מלבן: פינות אלכסוניות מעוגלות 8">
            <a:extLst>
              <a:ext uri="{FF2B5EF4-FFF2-40B4-BE49-F238E27FC236}">
                <a16:creationId xmlns:a16="http://schemas.microsoft.com/office/drawing/2014/main" id="{EDFE92D4-E8D1-41B3-84C0-C45FD00DC6F0}"/>
              </a:ext>
            </a:extLst>
          </p:cNvPr>
          <p:cNvSpPr/>
          <p:nvPr/>
        </p:nvSpPr>
        <p:spPr>
          <a:xfrm>
            <a:off x="3582266" y="4627421"/>
            <a:ext cx="8026915" cy="530900"/>
          </a:xfrm>
          <a:prstGeom prst="round2DiagRect">
            <a:avLst>
              <a:gd name="adj1" fmla="val 32957"/>
              <a:gd name="adj2" fmla="val 0"/>
            </a:avLst>
          </a:prstGeom>
          <a:solidFill>
            <a:srgbClr val="0D61AE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מתחילת התוכנית ליווינו </a:t>
            </a:r>
            <a:r>
              <a:rPr lang="he-IL" sz="2200" b="1" dirty="0">
                <a:solidFill>
                  <a:prstClr val="white"/>
                </a:solidFill>
              </a:rPr>
              <a:t>114</a:t>
            </a:r>
            <a:r>
              <a:rPr lang="he-IL" dirty="0">
                <a:solidFill>
                  <a:prstClr val="white"/>
                </a:solidFill>
              </a:rPr>
              <a:t> מקבלי שירות, </a:t>
            </a:r>
            <a:r>
              <a:rPr lang="he-IL" sz="2200" b="1" dirty="0">
                <a:solidFill>
                  <a:prstClr val="white"/>
                </a:solidFill>
              </a:rPr>
              <a:t>33</a:t>
            </a:r>
            <a:r>
              <a:rPr lang="he-IL" dirty="0">
                <a:solidFill>
                  <a:prstClr val="white"/>
                </a:solidFill>
              </a:rPr>
              <a:t> מתוכם התגייסו (נכון ל-2021)</a:t>
            </a: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F3241371-7F5C-4D1A-B1FD-7676760EE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2" b="95533" l="5460" r="94253">
                        <a14:foregroundMark x1="63218" y1="5498" x2="63218" y2="5498"/>
                        <a14:foregroundMark x1="37356" y1="4467" x2="37356" y2="4467"/>
                        <a14:foregroundMark x1="59770" y1="2405" x2="59770" y2="2405"/>
                        <a14:foregroundMark x1="75575" y1="61856" x2="75575" y2="61856"/>
                        <a14:foregroundMark x1="83908" y1="62887" x2="83908" y2="62887"/>
                        <a14:foregroundMark x1="90805" y1="79381" x2="90805" y2="79381"/>
                        <a14:foregroundMark x1="65517" y1="73540" x2="65517" y2="73540"/>
                        <a14:foregroundMark x1="94253" y1="76632" x2="94253" y2="76632"/>
                        <a14:foregroundMark x1="54310" y1="71134" x2="54310" y2="71134"/>
                        <a14:foregroundMark x1="29885" y1="71134" x2="29885" y2="71134"/>
                        <a14:foregroundMark x1="19540" y1="70790" x2="19540" y2="70790"/>
                        <a14:foregroundMark x1="12931" y1="71134" x2="12931" y2="71134"/>
                        <a14:foregroundMark x1="5747" y1="61856" x2="5747" y2="61856"/>
                        <a14:foregroundMark x1="82759" y1="95189" x2="82759" y2="95189"/>
                        <a14:foregroundMark x1="82471" y1="89347" x2="82471" y2="89347"/>
                        <a14:foregroundMark x1="79885" y1="89347" x2="79885" y2="89347"/>
                        <a14:foregroundMark x1="73851" y1="89347" x2="73851" y2="89347"/>
                        <a14:foregroundMark x1="82759" y1="95189" x2="82759" y2="95189"/>
                        <a14:foregroundMark x1="83333" y1="95533" x2="83333" y2="95533"/>
                        <a14:foregroundMark x1="72126" y1="90722" x2="72126" y2="90722"/>
                        <a14:foregroundMark x1="61494" y1="89691" x2="61494" y2="89691"/>
                        <a14:foregroundMark x1="54310" y1="90034" x2="54310" y2="90034"/>
                        <a14:foregroundMark x1="56609" y1="91065" x2="56609" y2="91065"/>
                        <a14:foregroundMark x1="47701" y1="93127" x2="47701" y2="93127"/>
                        <a14:foregroundMark x1="42816" y1="89347" x2="42816" y2="89347"/>
                        <a14:foregroundMark x1="36782" y1="91065" x2="36782" y2="91065"/>
                        <a14:foregroundMark x1="29310" y1="88660" x2="29310" y2="88660"/>
                        <a14:foregroundMark x1="26437" y1="94845" x2="26437" y2="94845"/>
                        <a14:foregroundMark x1="20977" y1="92096" x2="20977" y2="92096"/>
                        <a14:foregroundMark x1="15517" y1="89691" x2="15517" y2="89691"/>
                        <a14:foregroundMark x1="12644" y1="91065" x2="12644" y2="91065"/>
                        <a14:backgroundMark x1="56322" y1="29210" x2="56322" y2="29210"/>
                        <a14:backgroundMark x1="54023" y1="12371" x2="54023" y2="12371"/>
                        <a14:backgroundMark x1="57471" y1="15808" x2="57471" y2="15808"/>
                        <a14:backgroundMark x1="20977" y1="74570" x2="20977" y2="74570"/>
                        <a14:backgroundMark x1="83333" y1="96564" x2="83333" y2="96564"/>
                        <a14:backgroundMark x1="83333" y1="96564" x2="83333" y2="96564"/>
                        <a14:backgroundMark x1="83333" y1="96564" x2="83333" y2="96564"/>
                        <a14:backgroundMark x1="82759" y1="95876" x2="82759" y2="95876"/>
                        <a14:backgroundMark x1="83908" y1="96220" x2="83908" y2="96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0" y="5745080"/>
            <a:ext cx="1104344" cy="922429"/>
          </a:xfrm>
          <a:prstGeom prst="rect">
            <a:avLst/>
          </a:prstGeom>
        </p:spPr>
      </p:pic>
      <p:sp>
        <p:nvSpPr>
          <p:cNvPr id="16" name="אליפסה 15">
            <a:extLst>
              <a:ext uri="{FF2B5EF4-FFF2-40B4-BE49-F238E27FC236}">
                <a16:creationId xmlns:a16="http://schemas.microsoft.com/office/drawing/2014/main" id="{FB4D1B61-1F07-4B36-9303-8308258312A7}"/>
              </a:ext>
            </a:extLst>
          </p:cNvPr>
          <p:cNvSpPr/>
          <p:nvPr/>
        </p:nvSpPr>
        <p:spPr>
          <a:xfrm>
            <a:off x="1494047" y="6463126"/>
            <a:ext cx="259082" cy="25908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מציין מיקום של מספר שקופית 5">
            <a:extLst>
              <a:ext uri="{FF2B5EF4-FFF2-40B4-BE49-F238E27FC236}">
                <a16:creationId xmlns:a16="http://schemas.microsoft.com/office/drawing/2014/main" id="{F5BA9DEA-2765-41D7-9BC3-6C79AE998D9F}"/>
              </a:ext>
            </a:extLst>
          </p:cNvPr>
          <p:cNvSpPr txBox="1">
            <a:spLocks/>
          </p:cNvSpPr>
          <p:nvPr/>
        </p:nvSpPr>
        <p:spPr>
          <a:xfrm>
            <a:off x="1359921" y="6480299"/>
            <a:ext cx="514306" cy="242719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marL="0" algn="ctr" defTabSz="914400" rtl="1" eaLnBrk="1" latinLnBrk="0" hangingPunct="1">
              <a:defRPr sz="1000" kern="1200">
                <a:solidFill>
                  <a:srgbClr val="24A7A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C21818-CD42-49C8-A5FC-1DD113769CF2}" type="slidenum">
              <a:rPr lang="he-IL" sz="900" smtClean="0">
                <a:solidFill>
                  <a:srgbClr val="706F6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49</a:t>
            </a:fld>
            <a:endParaRPr lang="he-IL" sz="900" dirty="0">
              <a:solidFill>
                <a:srgbClr val="706F6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1B51781F-2F7F-4184-BF6C-7012E987B2F9}"/>
              </a:ext>
            </a:extLst>
          </p:cNvPr>
          <p:cNvCxnSpPr>
            <a:cxnSpLocks/>
          </p:cNvCxnSpPr>
          <p:nvPr/>
        </p:nvCxnSpPr>
        <p:spPr>
          <a:xfrm>
            <a:off x="0" y="6721475"/>
            <a:ext cx="1973843" cy="0"/>
          </a:xfrm>
          <a:prstGeom prst="line">
            <a:avLst/>
          </a:prstGeom>
          <a:ln w="28575">
            <a:gradFill flip="none" rotWithShape="1">
              <a:gsLst>
                <a:gs pos="11000">
                  <a:srgbClr val="6F6E6E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72F2E5E4-9E08-438B-B4C2-72C0E8191CA6}"/>
              </a:ext>
            </a:extLst>
          </p:cNvPr>
          <p:cNvSpPr txBox="1"/>
          <p:nvPr/>
        </p:nvSpPr>
        <p:spPr>
          <a:xfrm>
            <a:off x="3363146" y="5575269"/>
            <a:ext cx="1553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1200" dirty="0">
                <a:solidFill>
                  <a:prstClr val="black"/>
                </a:solidFill>
              </a:rPr>
              <a:t>אורי שלמון, קצינה, שקיבלה גם את אות מצטיין הנשיא ב- 2019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8D62270C-3DA0-41B4-BB82-3C533AD0963D}"/>
              </a:ext>
            </a:extLst>
          </p:cNvPr>
          <p:cNvSpPr/>
          <p:nvPr/>
        </p:nvSpPr>
        <p:spPr>
          <a:xfrm>
            <a:off x="5428450" y="5421914"/>
            <a:ext cx="60724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solidFill>
                  <a:prstClr val="black"/>
                </a:solidFill>
              </a:rPr>
              <a:t> </a:t>
            </a:r>
            <a:r>
              <a:rPr lang="he-IL" b="1" dirty="0">
                <a:solidFill>
                  <a:prstClr val="black"/>
                </a:solidFill>
              </a:rPr>
              <a:t>תנאי זכאות </a:t>
            </a:r>
            <a:r>
              <a:rPr lang="he-IL" dirty="0">
                <a:solidFill>
                  <a:prstClr val="black"/>
                </a:solidFill>
              </a:rPr>
              <a:t>: מחזיקי תעודת עיוור או 40% נכות. מקבלי פטור על ראייה </a:t>
            </a:r>
          </a:p>
          <a:p>
            <a:r>
              <a:rPr lang="he-IL" dirty="0">
                <a:solidFill>
                  <a:prstClr val="black"/>
                </a:solidFill>
              </a:rPr>
              <a:t>במקרים חריגים צוות התוכנית עובד מול הפיקוח.</a:t>
            </a:r>
          </a:p>
          <a:p>
            <a:r>
              <a:rPr lang="he-IL" dirty="0">
                <a:solidFill>
                  <a:prstClr val="black"/>
                </a:solidFill>
              </a:rPr>
              <a:t>נדרשת השמה מהרווחה. 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2775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03213"/>
            <a:ext cx="11277600" cy="749300"/>
          </a:xfrm>
        </p:spPr>
        <p:txBody>
          <a:bodyPr/>
          <a:lstStyle/>
          <a:p>
            <a:r>
              <a:rPr lang="he-IL" sz="5000" dirty="0" err="1">
                <a:solidFill>
                  <a:srgbClr val="017838"/>
                </a:solidFill>
                <a:latin typeface="Corbel" panose="020B0503020204020204" pitchFamily="34" charset="0"/>
              </a:rPr>
              <a:t>חזון</a:t>
            </a:r>
            <a:r>
              <a:rPr lang="he-IL" sz="5000" dirty="0">
                <a:solidFill>
                  <a:srgbClr val="017838"/>
                </a:solidFill>
                <a:latin typeface="Corbel" panose="020B0503020204020204" pitchFamily="34" charset="0"/>
              </a:rPr>
              <a:t> וייעוד</a:t>
            </a:r>
            <a:endParaRPr lang="en-US" sz="5000" dirty="0">
              <a:solidFill>
                <a:srgbClr val="017838"/>
              </a:solidFill>
              <a:latin typeface="Corbel" panose="020B0503020204020204" pitchFamily="34" charset="0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DEC7DC77-09AD-4757-B088-39310C78C67B}"/>
              </a:ext>
            </a:extLst>
          </p:cNvPr>
          <p:cNvGrpSpPr/>
          <p:nvPr/>
        </p:nvGrpSpPr>
        <p:grpSpPr>
          <a:xfrm>
            <a:off x="3526968" y="1564488"/>
            <a:ext cx="8102916" cy="1276604"/>
            <a:chOff x="3040935" y="1784093"/>
            <a:chExt cx="8102916" cy="1276604"/>
          </a:xfrm>
        </p:grpSpPr>
        <p:sp>
          <p:nvSpPr>
            <p:cNvPr id="14" name="מלבן: פינות מעוגלות 13">
              <a:extLst>
                <a:ext uri="{FF2B5EF4-FFF2-40B4-BE49-F238E27FC236}">
                  <a16:creationId xmlns:a16="http://schemas.microsoft.com/office/drawing/2014/main" id="{DCE9F865-3194-432F-BD1D-40F70BA9431D}"/>
                </a:ext>
              </a:extLst>
            </p:cNvPr>
            <p:cNvSpPr/>
            <p:nvPr/>
          </p:nvSpPr>
          <p:spPr>
            <a:xfrm>
              <a:off x="3040935" y="2077003"/>
              <a:ext cx="6896912" cy="983694"/>
            </a:xfrm>
            <a:prstGeom prst="roundRect">
              <a:avLst>
                <a:gd name="adj" fmla="val 26732"/>
              </a:avLst>
            </a:prstGeom>
            <a:ln w="19050">
              <a:solidFill>
                <a:srgbClr val="25793D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ssistant" panose="00000500000000000000" pitchFamily="2" charset="-79"/>
                </a:rPr>
                <a:t>  </a:t>
              </a:r>
              <a:r>
                <a:rPr kumimoji="0" lang="he-I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ssistant" panose="00000500000000000000" pitchFamily="2" charset="-79"/>
                </a:rPr>
                <a:t>לאפשר לכל אדם עם עיוורון או לקות ראייה לממש את   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ssistant" panose="00000500000000000000" pitchFamily="2" charset="-79"/>
                </a:rPr>
              </a:br>
              <a:r>
                <a:rPr kumimoji="0" lang="he-I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ssistant" panose="00000500000000000000" pitchFamily="2" charset="-79"/>
                </a:rPr>
                <a:t>  מלוא הפוטנציאל הגלום בו כאדם.</a:t>
              </a:r>
            </a:p>
          </p:txBody>
        </p:sp>
        <p:sp>
          <p:nvSpPr>
            <p:cNvPr id="16" name="מלבן: פינות אלכסוניות מעוגלות 15">
              <a:extLst>
                <a:ext uri="{FF2B5EF4-FFF2-40B4-BE49-F238E27FC236}">
                  <a16:creationId xmlns:a16="http://schemas.microsoft.com/office/drawing/2014/main" id="{97C9D069-08EC-4B39-A003-8C95847B9B34}"/>
                </a:ext>
              </a:extLst>
            </p:cNvPr>
            <p:cNvSpPr/>
            <p:nvPr/>
          </p:nvSpPr>
          <p:spPr>
            <a:xfrm>
              <a:off x="9820411" y="1784093"/>
              <a:ext cx="1323440" cy="58406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17838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1F497D"/>
                </a:buClr>
                <a:buSzTx/>
                <a:buFontTx/>
                <a:buNone/>
                <a:tabLst/>
                <a:defRPr/>
              </a:pPr>
              <a:r>
                <a:rPr kumimoji="0" lang="he-I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itchFamily="2" charset="-79"/>
                </a:rPr>
                <a:t>החזון</a:t>
              </a:r>
            </a:p>
          </p:txBody>
        </p:sp>
      </p:grp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3A165C61-707C-47B2-BDB4-B103D5DAC5A1}"/>
              </a:ext>
            </a:extLst>
          </p:cNvPr>
          <p:cNvGrpSpPr/>
          <p:nvPr/>
        </p:nvGrpSpPr>
        <p:grpSpPr>
          <a:xfrm>
            <a:off x="3492843" y="3223917"/>
            <a:ext cx="8137041" cy="2750324"/>
            <a:chOff x="2209779" y="3515711"/>
            <a:chExt cx="8137041" cy="2750324"/>
          </a:xfrm>
        </p:grpSpPr>
        <p:sp>
          <p:nvSpPr>
            <p:cNvPr id="15" name="מלבן: פינות מעוגלות 14">
              <a:extLst>
                <a:ext uri="{FF2B5EF4-FFF2-40B4-BE49-F238E27FC236}">
                  <a16:creationId xmlns:a16="http://schemas.microsoft.com/office/drawing/2014/main" id="{D9B48B5A-FAA4-4FE6-9D4B-BA9F4D6896BD}"/>
                </a:ext>
              </a:extLst>
            </p:cNvPr>
            <p:cNvSpPr/>
            <p:nvPr/>
          </p:nvSpPr>
          <p:spPr>
            <a:xfrm>
              <a:off x="2209779" y="3712144"/>
              <a:ext cx="6896912" cy="2553891"/>
            </a:xfrm>
            <a:prstGeom prst="roundRect">
              <a:avLst/>
            </a:prstGeom>
            <a:ln w="19050">
              <a:solidFill>
                <a:srgbClr val="00809F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ssistant" panose="00000500000000000000" pitchFamily="2" charset="-79"/>
                </a:rPr>
                <a:t> </a:t>
              </a:r>
              <a:r>
                <a:rPr kumimoji="0" lang="he-I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ssistant" panose="00000500000000000000" pitchFamily="2" charset="-79"/>
                </a:rPr>
                <a:t>להוביל</a:t>
              </a:r>
              <a:r>
                <a:rPr kumimoji="0" lang="he-I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ssistant" panose="00000500000000000000" pitchFamily="2" charset="-79"/>
                </a:rPr>
                <a:t> בפיתוח ומתן של שירותים מקצועיים וחדשניים בתחומי השיקום התפקודי, התעסוקתי, החברתי והרגשי עבור אנשים עם עיוורון או לקויות ראייה ולמי שמעורבים בחייהם, </a:t>
              </a:r>
              <a:r>
                <a:rPr kumimoji="0" lang="he-I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ssistant" panose="00000500000000000000" pitchFamily="2" charset="-79"/>
                </a:rPr>
                <a:t>ליזום</a:t>
              </a:r>
              <a:r>
                <a:rPr kumimoji="0" lang="he-I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ssistant" panose="00000500000000000000" pitchFamily="2" charset="-79"/>
                </a:rPr>
                <a:t> פיתוח, הדרכה ושימוש בטכנולוגיות מסייעות, </a:t>
              </a:r>
              <a:r>
                <a:rPr kumimoji="0" lang="he-I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ssistant" panose="00000500000000000000" pitchFamily="2" charset="-79"/>
                </a:rPr>
                <a:t>לקדם</a:t>
              </a:r>
              <a:r>
                <a:rPr kumimoji="0" lang="he-I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ssistant" panose="00000500000000000000" pitchFamily="2" charset="-79"/>
                </a:rPr>
                <a:t> את נגישות השירות, המרחב הפיזי והדיגיטלי </a:t>
              </a:r>
              <a:r>
                <a:rPr kumimoji="0" lang="he-I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ssistant" panose="00000500000000000000" pitchFamily="2" charset="-79"/>
                </a:rPr>
                <a:t>ולהפיץ</a:t>
              </a:r>
              <a:r>
                <a:rPr kumimoji="0" lang="he-I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ssistant" panose="00000500000000000000" pitchFamily="2" charset="-79"/>
                </a:rPr>
                <a:t> ידע בנושאים אלו.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ssistant" panose="00000500000000000000" pitchFamily="2" charset="-79"/>
              </a:endParaRPr>
            </a:p>
          </p:txBody>
        </p:sp>
        <p:sp>
          <p:nvSpPr>
            <p:cNvPr id="18" name="מלבן: פינות אלכסוניות מעוגלות 17">
              <a:extLst>
                <a:ext uri="{FF2B5EF4-FFF2-40B4-BE49-F238E27FC236}">
                  <a16:creationId xmlns:a16="http://schemas.microsoft.com/office/drawing/2014/main" id="{105367A1-B63C-40E0-AFD0-AB51035637CD}"/>
                </a:ext>
              </a:extLst>
            </p:cNvPr>
            <p:cNvSpPr/>
            <p:nvPr/>
          </p:nvSpPr>
          <p:spPr>
            <a:xfrm>
              <a:off x="9023380" y="3515711"/>
              <a:ext cx="1323440" cy="58406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809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1F497D"/>
                </a:buClr>
                <a:buSzTx/>
                <a:buFontTx/>
                <a:buNone/>
                <a:tabLst/>
                <a:defRPr/>
              </a:pPr>
              <a:r>
                <a:rPr kumimoji="0" lang="he-I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itchFamily="2" charset="-79"/>
                </a:rPr>
                <a:t>הייעוד</a:t>
              </a:r>
            </a:p>
          </p:txBody>
        </p:sp>
      </p:grp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1E6D0736-0AB6-4DD6-84D1-E7B73F6BF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2875005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23E406E9-372C-43C7-A982-A88AB412CC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95533" l="5460" r="94253">
                        <a14:foregroundMark x1="63218" y1="5498" x2="63218" y2="5498"/>
                        <a14:foregroundMark x1="37356" y1="4467" x2="37356" y2="4467"/>
                        <a14:foregroundMark x1="59770" y1="2405" x2="59770" y2="2405"/>
                        <a14:foregroundMark x1="75575" y1="61856" x2="75575" y2="61856"/>
                        <a14:foregroundMark x1="83908" y1="62887" x2="83908" y2="62887"/>
                        <a14:foregroundMark x1="90805" y1="79381" x2="90805" y2="79381"/>
                        <a14:foregroundMark x1="65517" y1="73540" x2="65517" y2="73540"/>
                        <a14:foregroundMark x1="94253" y1="76632" x2="94253" y2="76632"/>
                        <a14:foregroundMark x1="54310" y1="71134" x2="54310" y2="71134"/>
                        <a14:foregroundMark x1="29885" y1="71134" x2="29885" y2="71134"/>
                        <a14:foregroundMark x1="19540" y1="70790" x2="19540" y2="70790"/>
                        <a14:foregroundMark x1="12931" y1="71134" x2="12931" y2="71134"/>
                        <a14:foregroundMark x1="5747" y1="61856" x2="5747" y2="61856"/>
                        <a14:foregroundMark x1="82759" y1="95189" x2="82759" y2="95189"/>
                        <a14:foregroundMark x1="82471" y1="89347" x2="82471" y2="89347"/>
                        <a14:foregroundMark x1="79885" y1="89347" x2="79885" y2="89347"/>
                        <a14:foregroundMark x1="73851" y1="89347" x2="73851" y2="89347"/>
                        <a14:foregroundMark x1="82759" y1="95189" x2="82759" y2="95189"/>
                        <a14:foregroundMark x1="83333" y1="95533" x2="83333" y2="95533"/>
                        <a14:foregroundMark x1="72126" y1="90722" x2="72126" y2="90722"/>
                        <a14:foregroundMark x1="61494" y1="89691" x2="61494" y2="89691"/>
                        <a14:foregroundMark x1="54310" y1="90034" x2="54310" y2="90034"/>
                        <a14:foregroundMark x1="56609" y1="91065" x2="56609" y2="91065"/>
                        <a14:foregroundMark x1="47701" y1="93127" x2="47701" y2="93127"/>
                        <a14:foregroundMark x1="42816" y1="89347" x2="42816" y2="89347"/>
                        <a14:foregroundMark x1="36782" y1="91065" x2="36782" y2="91065"/>
                        <a14:foregroundMark x1="29310" y1="88660" x2="29310" y2="88660"/>
                        <a14:foregroundMark x1="26437" y1="94845" x2="26437" y2="94845"/>
                        <a14:foregroundMark x1="20977" y1="92096" x2="20977" y2="92096"/>
                        <a14:foregroundMark x1="15517" y1="89691" x2="15517" y2="89691"/>
                        <a14:foregroundMark x1="12644" y1="91065" x2="12644" y2="91065"/>
                        <a14:backgroundMark x1="56322" y1="29210" x2="56322" y2="29210"/>
                        <a14:backgroundMark x1="54023" y1="12371" x2="54023" y2="12371"/>
                        <a14:backgroundMark x1="57471" y1="15808" x2="57471" y2="15808"/>
                        <a14:backgroundMark x1="20977" y1="74570" x2="20977" y2="74570"/>
                        <a14:backgroundMark x1="83333" y1="96564" x2="83333" y2="96564"/>
                        <a14:backgroundMark x1="83333" y1="96564" x2="83333" y2="96564"/>
                        <a14:backgroundMark x1="83333" y1="96564" x2="83333" y2="96564"/>
                        <a14:backgroundMark x1="82759" y1="95876" x2="82759" y2="95876"/>
                        <a14:backgroundMark x1="83908" y1="96220" x2="83908" y2="96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0" y="5745080"/>
            <a:ext cx="1104344" cy="922429"/>
          </a:xfrm>
          <a:prstGeom prst="rect">
            <a:avLst/>
          </a:prstGeom>
        </p:spPr>
      </p:pic>
      <p:sp>
        <p:nvSpPr>
          <p:cNvPr id="19" name="אליפסה 18">
            <a:extLst>
              <a:ext uri="{FF2B5EF4-FFF2-40B4-BE49-F238E27FC236}">
                <a16:creationId xmlns:a16="http://schemas.microsoft.com/office/drawing/2014/main" id="{BE345E76-46F2-4740-BEFE-D5514A801B3D}"/>
              </a:ext>
            </a:extLst>
          </p:cNvPr>
          <p:cNvSpPr/>
          <p:nvPr/>
        </p:nvSpPr>
        <p:spPr>
          <a:xfrm>
            <a:off x="1494047" y="6463126"/>
            <a:ext cx="259082" cy="25908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20" name="מציין מיקום של מספר שקופית 5">
            <a:extLst>
              <a:ext uri="{FF2B5EF4-FFF2-40B4-BE49-F238E27FC236}">
                <a16:creationId xmlns:a16="http://schemas.microsoft.com/office/drawing/2014/main" id="{35F69F12-FFD5-47D5-85A5-D80EA2F91656}"/>
              </a:ext>
            </a:extLst>
          </p:cNvPr>
          <p:cNvSpPr txBox="1">
            <a:spLocks/>
          </p:cNvSpPr>
          <p:nvPr/>
        </p:nvSpPr>
        <p:spPr>
          <a:xfrm>
            <a:off x="1359921" y="6480299"/>
            <a:ext cx="514306" cy="242719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marL="0" algn="ctr" defTabSz="914400" rtl="1" eaLnBrk="1" latinLnBrk="0" hangingPunct="1">
              <a:defRPr sz="1000" kern="1200">
                <a:solidFill>
                  <a:srgbClr val="24A7A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21818-CD42-49C8-A5FC-1DD113769CF2}" type="slidenum">
              <a:rPr kumimoji="0" lang="he-IL" sz="900" b="0" i="0" u="none" strike="noStrike" kern="1200" cap="none" spc="0" normalizeH="0" baseline="0" noProof="0" smtClean="0">
                <a:ln>
                  <a:noFill/>
                </a:ln>
                <a:solidFill>
                  <a:srgbClr val="706F6F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e-IL" sz="900" b="0" i="0" u="none" strike="noStrike" kern="1200" cap="none" spc="0" normalizeH="0" baseline="0" noProof="0" dirty="0">
              <a:ln>
                <a:noFill/>
              </a:ln>
              <a:solidFill>
                <a:srgbClr val="706F6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49A5D2B4-3E54-41E7-BBC2-783873033156}"/>
              </a:ext>
            </a:extLst>
          </p:cNvPr>
          <p:cNvCxnSpPr>
            <a:cxnSpLocks/>
          </p:cNvCxnSpPr>
          <p:nvPr/>
        </p:nvCxnSpPr>
        <p:spPr>
          <a:xfrm>
            <a:off x="0" y="6721475"/>
            <a:ext cx="1973843" cy="0"/>
          </a:xfrm>
          <a:prstGeom prst="line">
            <a:avLst/>
          </a:prstGeom>
          <a:ln w="28575">
            <a:gradFill flip="none" rotWithShape="1">
              <a:gsLst>
                <a:gs pos="11000">
                  <a:srgbClr val="6F6E6E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27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8014D6E9-21C2-4C59-82FB-59E1E2B58C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10730" t="1521"/>
          <a:stretch/>
        </p:blipFill>
        <p:spPr>
          <a:xfrm>
            <a:off x="0" y="104274"/>
            <a:ext cx="12192000" cy="6753726"/>
          </a:xfrm>
          <a:prstGeom prst="rect">
            <a:avLst/>
          </a:prstGeom>
        </p:spPr>
      </p:pic>
      <p:sp>
        <p:nvSpPr>
          <p:cNvPr id="24" name="מלבן: פינות אלכסוניות מעוגלות 23">
            <a:extLst>
              <a:ext uri="{FF2B5EF4-FFF2-40B4-BE49-F238E27FC236}">
                <a16:creationId xmlns:a16="http://schemas.microsoft.com/office/drawing/2014/main" id="{55895148-BF36-41B1-B73D-2F648F660E37}"/>
              </a:ext>
            </a:extLst>
          </p:cNvPr>
          <p:cNvSpPr/>
          <p:nvPr/>
        </p:nvSpPr>
        <p:spPr>
          <a:xfrm rot="16200000">
            <a:off x="-541251" y="706786"/>
            <a:ext cx="1870774" cy="4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D61A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1F497D"/>
              </a:buClr>
              <a:defRPr/>
            </a:pPr>
            <a:r>
              <a:rPr lang="he-IL" sz="2200" dirty="0">
                <a:solidFill>
                  <a:prstClr val="white"/>
                </a:solidFill>
              </a:rPr>
              <a:t>   תעסוקתי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81026"/>
            <a:ext cx="11277600" cy="749300"/>
          </a:xfrm>
        </p:spPr>
        <p:txBody>
          <a:bodyPr/>
          <a:lstStyle/>
          <a:p>
            <a:r>
              <a:rPr lang="he-IL" sz="4400" dirty="0">
                <a:solidFill>
                  <a:srgbClr val="0D61AE"/>
                </a:solidFill>
              </a:rPr>
              <a:t>שילוב במדים – ליווי לצה"ל</a:t>
            </a:r>
            <a:endParaRPr lang="en-US" sz="4400" dirty="0">
              <a:solidFill>
                <a:srgbClr val="0D61AE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18" name="גרפיקה 17" descr="תג עובד עם מילוי מלא">
            <a:extLst>
              <a:ext uri="{FF2B5EF4-FFF2-40B4-BE49-F238E27FC236}">
                <a16:creationId xmlns:a16="http://schemas.microsoft.com/office/drawing/2014/main" id="{243D7570-945E-4097-BCB6-E518B29C2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7" y="1317033"/>
            <a:ext cx="396837" cy="396837"/>
          </a:xfrm>
          <a:prstGeom prst="rect">
            <a:avLst/>
          </a:prstGeom>
        </p:spPr>
      </p:pic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B512A54C-8F12-461A-A4E4-2A6F17F34B4C}"/>
              </a:ext>
            </a:extLst>
          </p:cNvPr>
          <p:cNvGrpSpPr/>
          <p:nvPr/>
        </p:nvGrpSpPr>
        <p:grpSpPr>
          <a:xfrm>
            <a:off x="6657474" y="1655738"/>
            <a:ext cx="4276727" cy="3244543"/>
            <a:chOff x="6657474" y="1655738"/>
            <a:chExt cx="4276727" cy="3244543"/>
          </a:xfrm>
        </p:grpSpPr>
        <p:sp>
          <p:nvSpPr>
            <p:cNvPr id="22" name="מלבן: פינות אלכסוניות מעוגלות 21">
              <a:extLst>
                <a:ext uri="{FF2B5EF4-FFF2-40B4-BE49-F238E27FC236}">
                  <a16:creationId xmlns:a16="http://schemas.microsoft.com/office/drawing/2014/main" id="{5EDB27A2-098A-49BF-89CA-55A81379A064}"/>
                </a:ext>
              </a:extLst>
            </p:cNvPr>
            <p:cNvSpPr/>
            <p:nvPr/>
          </p:nvSpPr>
          <p:spPr>
            <a:xfrm>
              <a:off x="7467827" y="1655738"/>
              <a:ext cx="3392678" cy="1219200"/>
            </a:xfrm>
            <a:prstGeom prst="round2DiagRect">
              <a:avLst/>
            </a:prstGeom>
            <a:solidFill>
              <a:srgbClr val="0D6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800"/>
                </a:spcBef>
              </a:pPr>
              <a:r>
                <a:rPr lang="he-IL" sz="2200" b="1" dirty="0">
                  <a:solidFill>
                    <a:prstClr val="white"/>
                  </a:solidFill>
                </a:rPr>
                <a:t>הכנה לגיוס</a:t>
              </a:r>
              <a:br>
                <a:rPr lang="en-US" sz="2200" b="1" dirty="0">
                  <a:solidFill>
                    <a:prstClr val="white"/>
                  </a:solidFill>
                </a:rPr>
              </a:br>
              <a:r>
                <a:rPr lang="he-IL" sz="2000" dirty="0">
                  <a:solidFill>
                    <a:prstClr val="white"/>
                  </a:solidFill>
                </a:rPr>
                <a:t>ליווי פרטני / קבוצתי</a:t>
              </a:r>
            </a:p>
          </p:txBody>
        </p:sp>
        <p:sp>
          <p:nvSpPr>
            <p:cNvPr id="25" name="תיבת טקסט 24">
              <a:extLst>
                <a:ext uri="{FF2B5EF4-FFF2-40B4-BE49-F238E27FC236}">
                  <a16:creationId xmlns:a16="http://schemas.microsoft.com/office/drawing/2014/main" id="{D90FF8B3-4DD4-4C82-A75A-DF2ABB15ABE6}"/>
                </a:ext>
              </a:extLst>
            </p:cNvPr>
            <p:cNvSpPr txBox="1"/>
            <p:nvPr/>
          </p:nvSpPr>
          <p:spPr>
            <a:xfrm>
              <a:off x="6657474" y="3392176"/>
              <a:ext cx="4276727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ts val="1200"/>
                </a:spcBef>
                <a:buClr>
                  <a:srgbClr val="0D61AE"/>
                </a:buClr>
                <a:buFont typeface="Courier New" panose="02070309020205020404" pitchFamily="49" charset="0"/>
                <a:buChar char="o"/>
                <a:defRPr/>
              </a:pPr>
              <a:r>
                <a:rPr lang="he-IL" dirty="0">
                  <a:solidFill>
                    <a:prstClr val="black"/>
                  </a:solidFill>
                </a:rPr>
                <a:t>סיוע בתהליך קבלת אשורים להתנדבות</a:t>
              </a:r>
            </a:p>
            <a:p>
              <a:pPr marL="342900" indent="-342900">
                <a:spcBef>
                  <a:spcPts val="1200"/>
                </a:spcBef>
                <a:buClr>
                  <a:srgbClr val="0D61AE"/>
                </a:buClr>
                <a:buFont typeface="Courier New" panose="02070309020205020404" pitchFamily="49" charset="0"/>
                <a:buChar char="o"/>
                <a:defRPr/>
              </a:pPr>
              <a:r>
                <a:rPr lang="he-IL" dirty="0">
                  <a:solidFill>
                    <a:prstClr val="black"/>
                  </a:solidFill>
                </a:rPr>
                <a:t>התאמת המיונים ופתיחת אפשרויות שיבוץ </a:t>
              </a:r>
            </a:p>
            <a:p>
              <a:pPr marL="342900" indent="-342900">
                <a:spcBef>
                  <a:spcPts val="1200"/>
                </a:spcBef>
                <a:buClr>
                  <a:srgbClr val="0D61AE"/>
                </a:buClr>
                <a:buFont typeface="Courier New" panose="02070309020205020404" pitchFamily="49" charset="0"/>
                <a:buChar char="o"/>
                <a:defRPr/>
              </a:pPr>
              <a:r>
                <a:rPr lang="he-IL" dirty="0">
                  <a:solidFill>
                    <a:prstClr val="black"/>
                  </a:solidFill>
                </a:rPr>
                <a:t>הנגשת עמדת עבודה, השאלת ציוד טכנולוגיה מסייעת על פי הצורך</a:t>
              </a:r>
            </a:p>
          </p:txBody>
        </p:sp>
        <p:pic>
          <p:nvPicPr>
            <p:cNvPr id="26" name="גרפיקה 25">
              <a:extLst>
                <a:ext uri="{FF2B5EF4-FFF2-40B4-BE49-F238E27FC236}">
                  <a16:creationId xmlns:a16="http://schemas.microsoft.com/office/drawing/2014/main" id="{76F2A822-693A-4FAE-AE7B-51AA3B722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892779" y="2874938"/>
              <a:ext cx="542774" cy="542774"/>
            </a:xfrm>
            <a:prstGeom prst="rect">
              <a:avLst/>
            </a:prstGeom>
          </p:spPr>
        </p:pic>
      </p:grpSp>
      <p:grpSp>
        <p:nvGrpSpPr>
          <p:cNvPr id="31" name="קבוצה 30">
            <a:extLst>
              <a:ext uri="{FF2B5EF4-FFF2-40B4-BE49-F238E27FC236}">
                <a16:creationId xmlns:a16="http://schemas.microsoft.com/office/drawing/2014/main" id="{1F530327-1088-4633-9408-7E4480983F19}"/>
              </a:ext>
            </a:extLst>
          </p:cNvPr>
          <p:cNvGrpSpPr/>
          <p:nvPr/>
        </p:nvGrpSpPr>
        <p:grpSpPr>
          <a:xfrm>
            <a:off x="2029325" y="1660357"/>
            <a:ext cx="3870570" cy="3516923"/>
            <a:chOff x="2029325" y="1660357"/>
            <a:chExt cx="3870570" cy="3516923"/>
          </a:xfrm>
        </p:grpSpPr>
        <p:sp>
          <p:nvSpPr>
            <p:cNvPr id="23" name="מלבן: פינות אלכסוניות מעוגלות 22">
              <a:extLst>
                <a:ext uri="{FF2B5EF4-FFF2-40B4-BE49-F238E27FC236}">
                  <a16:creationId xmlns:a16="http://schemas.microsoft.com/office/drawing/2014/main" id="{8C5388A9-D9F1-4A7C-AC93-8CAE3FFFACD8}"/>
                </a:ext>
              </a:extLst>
            </p:cNvPr>
            <p:cNvSpPr/>
            <p:nvPr/>
          </p:nvSpPr>
          <p:spPr>
            <a:xfrm>
              <a:off x="2507217" y="1660357"/>
              <a:ext cx="3392678" cy="1219200"/>
            </a:xfrm>
            <a:prstGeom prst="round2DiagRect">
              <a:avLst/>
            </a:prstGeom>
            <a:solidFill>
              <a:srgbClr val="0D6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800"/>
                </a:spcBef>
              </a:pPr>
              <a:r>
                <a:rPr lang="he-IL" sz="2200" b="1" dirty="0">
                  <a:solidFill>
                    <a:prstClr val="white"/>
                  </a:solidFill>
                </a:rPr>
                <a:t>בתקופת השירות</a:t>
              </a:r>
              <a:br>
                <a:rPr lang="en-US" sz="2200" b="1" dirty="0">
                  <a:solidFill>
                    <a:prstClr val="white"/>
                  </a:solidFill>
                </a:rPr>
              </a:br>
              <a:r>
                <a:rPr lang="he-IL" sz="2000" dirty="0">
                  <a:solidFill>
                    <a:prstClr val="white"/>
                  </a:solidFill>
                </a:rPr>
                <a:t>ליווי פרטני / קבוצתי</a:t>
              </a:r>
            </a:p>
          </p:txBody>
        </p:sp>
        <p:sp>
          <p:nvSpPr>
            <p:cNvPr id="27" name="תיבת טקסט 26">
              <a:extLst>
                <a:ext uri="{FF2B5EF4-FFF2-40B4-BE49-F238E27FC236}">
                  <a16:creationId xmlns:a16="http://schemas.microsoft.com/office/drawing/2014/main" id="{3356ECFD-F529-4EC7-BDC4-26A7E34448AF}"/>
                </a:ext>
              </a:extLst>
            </p:cNvPr>
            <p:cNvSpPr txBox="1"/>
            <p:nvPr/>
          </p:nvSpPr>
          <p:spPr>
            <a:xfrm>
              <a:off x="2029325" y="3392176"/>
              <a:ext cx="3870569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ts val="1200"/>
                </a:spcBef>
                <a:buClr>
                  <a:srgbClr val="0D61AE"/>
                </a:buClr>
                <a:buFont typeface="Courier New" panose="02070309020205020404" pitchFamily="49" charset="0"/>
                <a:buChar char="o"/>
                <a:defRPr/>
              </a:pPr>
              <a:r>
                <a:rPr lang="he-IL" dirty="0">
                  <a:solidFill>
                    <a:prstClr val="black"/>
                  </a:solidFill>
                </a:rPr>
                <a:t>ליווי ביום הגיוס ובמהלך השירות עצמו על פי הצורך</a:t>
              </a:r>
            </a:p>
            <a:p>
              <a:pPr marL="342900" indent="-342900">
                <a:spcBef>
                  <a:spcPts val="1200"/>
                </a:spcBef>
                <a:buClr>
                  <a:srgbClr val="0D61AE"/>
                </a:buClr>
                <a:buFont typeface="Courier New" panose="02070309020205020404" pitchFamily="49" charset="0"/>
                <a:buChar char="o"/>
                <a:defRPr/>
              </a:pPr>
              <a:r>
                <a:rPr lang="he-IL" dirty="0">
                  <a:solidFill>
                    <a:prstClr val="black"/>
                  </a:solidFill>
                </a:rPr>
                <a:t>ביצוע התאמות לתפקיד, תיווך מול הצבא</a:t>
              </a:r>
            </a:p>
            <a:p>
              <a:pPr marL="342900" indent="-342900">
                <a:spcBef>
                  <a:spcPts val="1200"/>
                </a:spcBef>
                <a:buClr>
                  <a:srgbClr val="0D61AE"/>
                </a:buClr>
                <a:buFont typeface="Courier New" panose="02070309020205020404" pitchFamily="49" charset="0"/>
                <a:buChar char="o"/>
                <a:defRPr/>
              </a:pPr>
              <a:r>
                <a:rPr lang="he-IL" dirty="0">
                  <a:solidFill>
                    <a:prstClr val="black"/>
                  </a:solidFill>
                </a:rPr>
                <a:t>הכנה לקראת שחרור- מיצוי זכויות ובניית תכנית עתיד</a:t>
              </a:r>
            </a:p>
          </p:txBody>
        </p:sp>
        <p:pic>
          <p:nvPicPr>
            <p:cNvPr id="28" name="גרפיקה 27">
              <a:extLst>
                <a:ext uri="{FF2B5EF4-FFF2-40B4-BE49-F238E27FC236}">
                  <a16:creationId xmlns:a16="http://schemas.microsoft.com/office/drawing/2014/main" id="{E7A018D9-BE18-47D7-9853-037C32D61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900837" y="2874938"/>
              <a:ext cx="542774" cy="5427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471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28BD3F4F-5655-4FDA-85B9-44C3CD5652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0145" y="2791890"/>
            <a:ext cx="5962454" cy="749300"/>
          </a:xfrm>
        </p:spPr>
        <p:txBody>
          <a:bodyPr/>
          <a:lstStyle/>
          <a:p>
            <a:pPr algn="ctr"/>
            <a:r>
              <a:rPr lang="he-IL" dirty="0"/>
              <a:t>סדנת מידע למעסיק –</a:t>
            </a:r>
          </a:p>
          <a:p>
            <a:pPr algn="ctr"/>
            <a:r>
              <a:rPr lang="he-IL" dirty="0"/>
              <a:t> קליטת עובד עם לקות ראייה </a:t>
            </a:r>
          </a:p>
        </p:txBody>
      </p:sp>
    </p:spTree>
    <p:extLst>
      <p:ext uri="{BB962C8B-B14F-4D97-AF65-F5344CB8AC3E}">
        <p14:creationId xmlns:p14="http://schemas.microsoft.com/office/powerpoint/2010/main" val="26249357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1"/>
          <p:cNvSpPr txBox="1">
            <a:spLocks/>
          </p:cNvSpPr>
          <p:nvPr/>
        </p:nvSpPr>
        <p:spPr>
          <a:xfrm>
            <a:off x="457200" y="303213"/>
            <a:ext cx="11228201" cy="74930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defRPr sz="90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3600" b="1" dirty="0">
                <a:solidFill>
                  <a:prstClr val="black"/>
                </a:solidFill>
              </a:rPr>
              <a:t>עובד עם עיוורון או לקות ראייה - צרכי נגישות </a:t>
            </a:r>
          </a:p>
        </p:txBody>
      </p:sp>
      <p:pic>
        <p:nvPicPr>
          <p:cNvPr id="4" name="מציין מיקום תוכן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919" y="2015693"/>
            <a:ext cx="3281823" cy="2460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5040638" y="4757028"/>
            <a:ext cx="3456384" cy="1003306"/>
          </a:xfrm>
          <a:prstGeom prst="rect">
            <a:avLst/>
          </a:prstGeom>
        </p:spPr>
        <p:txBody>
          <a:bodyPr vert="horz" lIns="68580" tIns="34290" rIns="68580" bIns="34290" rtlCol="1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endParaRPr lang="he-IL" sz="2400" dirty="0">
              <a:solidFill>
                <a:prstClr val="black"/>
              </a:solidFill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e-IL" sz="2000" b="1" dirty="0">
                <a:solidFill>
                  <a:prstClr val="black"/>
                </a:solidFill>
              </a:rPr>
              <a:t>נגישות פיסית בניידות מרחב ציבורי ובסביבת העבודה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64" y="1420318"/>
            <a:ext cx="2156489" cy="3217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מציין מיקום תוכן 2"/>
          <p:cNvSpPr txBox="1">
            <a:spLocks/>
          </p:cNvSpPr>
          <p:nvPr/>
        </p:nvSpPr>
        <p:spPr bwMode="auto">
          <a:xfrm>
            <a:off x="8934200" y="4476629"/>
            <a:ext cx="2275353" cy="12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he-IL" dirty="0">
              <a:solidFill>
                <a:prstClr val="black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he-IL" sz="2000" b="1" dirty="0">
                <a:solidFill>
                  <a:prstClr val="black"/>
                </a:solidFill>
              </a:rPr>
              <a:t>תקשורת בין אישית מול העובד – מנהל וקולגות</a:t>
            </a:r>
          </a:p>
          <a:p>
            <a:pPr marL="0" indent="0" algn="ctr">
              <a:buFont typeface="Arial" pitchFamily="34" charset="0"/>
              <a:buNone/>
            </a:pPr>
            <a:r>
              <a:rPr lang="he-IL" sz="2000" b="1" dirty="0">
                <a:solidFill>
                  <a:prstClr val="black"/>
                </a:solidFill>
              </a:rPr>
              <a:t>מילולית, פיסית  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A9E4F93F-254B-4699-8589-683A99D48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887" y="2015694"/>
            <a:ext cx="3258710" cy="2460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מציין מיקום תוכן 2"/>
          <p:cNvSpPr txBox="1">
            <a:spLocks/>
          </p:cNvSpPr>
          <p:nvPr/>
        </p:nvSpPr>
        <p:spPr>
          <a:xfrm>
            <a:off x="1785643" y="4637799"/>
            <a:ext cx="2333003" cy="890879"/>
          </a:xfrm>
          <a:prstGeom prst="rect">
            <a:avLst/>
          </a:prstGeom>
        </p:spPr>
        <p:txBody>
          <a:bodyPr vert="horz" lIns="68580" tIns="34290" rIns="68580" bIns="34290" rtlCol="1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endParaRPr lang="he-IL" sz="2400" dirty="0">
              <a:solidFill>
                <a:prstClr val="black"/>
              </a:solidFill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e-IL" sz="2000" b="1" dirty="0">
                <a:solidFill>
                  <a:prstClr val="black"/>
                </a:solidFill>
              </a:rPr>
              <a:t>נגישות דיגיטלית – מערכות מידע ארגוניות וטכנולוגיה מסייעת</a:t>
            </a:r>
          </a:p>
        </p:txBody>
      </p:sp>
    </p:spTree>
    <p:extLst>
      <p:ext uri="{BB962C8B-B14F-4D97-AF65-F5344CB8AC3E}">
        <p14:creationId xmlns:p14="http://schemas.microsoft.com/office/powerpoint/2010/main" val="5383932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7EF47-801C-4DD9-9E5D-9C41F3E90EB2}" type="slidenum">
              <a:rPr lang="he-IL" smtClean="0"/>
              <a:pPr>
                <a:defRPr/>
              </a:pPr>
              <a:t>53</a:t>
            </a:fld>
            <a:endParaRPr lang="he-IL"/>
          </a:p>
        </p:txBody>
      </p:sp>
      <p:sp>
        <p:nvSpPr>
          <p:cNvPr id="5" name="מציין מיקום תוכן 2"/>
          <p:cNvSpPr txBox="1">
            <a:spLocks/>
          </p:cNvSpPr>
          <p:nvPr/>
        </p:nvSpPr>
        <p:spPr bwMode="auto">
          <a:xfrm>
            <a:off x="2182054" y="1018282"/>
            <a:ext cx="9855200" cy="501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257175" indent="-257175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he-IL" altLang="he-IL" sz="1500" b="1" dirty="0">
              <a:solidFill>
                <a:prstClr val="black"/>
              </a:solidFill>
            </a:endParaRPr>
          </a:p>
          <a:p>
            <a:pPr marL="0" indent="0">
              <a:lnSpc>
                <a:spcPct val="200000"/>
              </a:lnSpc>
              <a:buFont typeface="Arial" pitchFamily="34" charset="0"/>
              <a:buNone/>
            </a:pPr>
            <a:endParaRPr lang="he-IL" altLang="he-IL" sz="1650" b="1" dirty="0">
              <a:solidFill>
                <a:prstClr val="black"/>
              </a:solidFill>
            </a:endParaRPr>
          </a:p>
          <a:p>
            <a:pPr>
              <a:lnSpc>
                <a:spcPct val="200000"/>
              </a:lnSpc>
            </a:pPr>
            <a:r>
              <a:rPr lang="he-IL" altLang="he-IL" sz="8000" dirty="0">
                <a:solidFill>
                  <a:prstClr val="black"/>
                </a:solidFill>
              </a:rPr>
              <a:t>הצגה עצמית ברורה מול האדם </a:t>
            </a:r>
          </a:p>
          <a:p>
            <a:pPr>
              <a:lnSpc>
                <a:spcPct val="220000"/>
              </a:lnSpc>
            </a:pPr>
            <a:r>
              <a:rPr lang="he-IL" altLang="he-IL" sz="8000" dirty="0">
                <a:solidFill>
                  <a:prstClr val="black"/>
                </a:solidFill>
              </a:rPr>
              <a:t>תיווך מילולי – נסה להקל על יכולת הזיהוי, תווך </a:t>
            </a:r>
            <a:r>
              <a:rPr lang="he-IL" altLang="he-IL" sz="8000" u="sng" dirty="0">
                <a:solidFill>
                  <a:prstClr val="black"/>
                </a:solidFill>
              </a:rPr>
              <a:t>כל פעולה </a:t>
            </a:r>
          </a:p>
          <a:p>
            <a:pPr>
              <a:lnSpc>
                <a:spcPct val="220000"/>
              </a:lnSpc>
            </a:pPr>
            <a:r>
              <a:rPr lang="he-IL" altLang="he-IL" sz="8000" dirty="0">
                <a:solidFill>
                  <a:prstClr val="black"/>
                </a:solidFill>
              </a:rPr>
              <a:t>להימנע משימוש בביטויים לא ברורים - כמו "שם", "כאן", "את זה"</a:t>
            </a:r>
          </a:p>
          <a:p>
            <a:pPr>
              <a:lnSpc>
                <a:spcPct val="220000"/>
              </a:lnSpc>
            </a:pPr>
            <a:r>
              <a:rPr lang="he-IL" altLang="he-IL" sz="8000" dirty="0">
                <a:solidFill>
                  <a:prstClr val="black"/>
                </a:solidFill>
              </a:rPr>
              <a:t>שימוש בהנחיות מילוליות והגדרות מדויקות ומוכרות  - הגדר כיוונים ביחס לגוף האדם ולעצמים במרחב</a:t>
            </a:r>
          </a:p>
          <a:p>
            <a:pPr>
              <a:lnSpc>
                <a:spcPct val="220000"/>
              </a:lnSpc>
            </a:pPr>
            <a:r>
              <a:rPr lang="he-IL" altLang="he-IL" sz="8000" dirty="0">
                <a:solidFill>
                  <a:prstClr val="black"/>
                </a:solidFill>
              </a:rPr>
              <a:t>להימנע ממחוות גוף ללא תיווך מילולי -– הושטת יד, הצבעה ו</a:t>
            </a:r>
            <a:r>
              <a:rPr lang="en-US" altLang="he-IL" sz="8000" dirty="0">
                <a:solidFill>
                  <a:prstClr val="black"/>
                </a:solidFill>
              </a:rPr>
              <a:t>/</a:t>
            </a:r>
            <a:r>
              <a:rPr lang="he-IL" altLang="he-IL" sz="8000" dirty="0">
                <a:solidFill>
                  <a:prstClr val="black"/>
                </a:solidFill>
              </a:rPr>
              <a:t>או הכוונה</a:t>
            </a:r>
          </a:p>
          <a:p>
            <a:pPr>
              <a:lnSpc>
                <a:spcPct val="220000"/>
              </a:lnSpc>
            </a:pPr>
            <a:r>
              <a:rPr lang="he-IL" altLang="he-IL" sz="8000" dirty="0">
                <a:solidFill>
                  <a:prstClr val="black"/>
                </a:solidFill>
              </a:rPr>
              <a:t>יידוע אדם במקרה של שינוי בסביבה – התרחקות פיסית, שינוי מיקום ציוד</a:t>
            </a:r>
          </a:p>
          <a:p>
            <a:pPr>
              <a:lnSpc>
                <a:spcPct val="220000"/>
              </a:lnSpc>
            </a:pPr>
            <a:r>
              <a:rPr lang="he-IL" altLang="he-IL" sz="8000" dirty="0">
                <a:solidFill>
                  <a:prstClr val="black"/>
                </a:solidFill>
              </a:rPr>
              <a:t>סביבה שקטה שמקלה על שימוש בחוש השמיעה </a:t>
            </a:r>
          </a:p>
          <a:p>
            <a:pPr>
              <a:lnSpc>
                <a:spcPct val="200000"/>
              </a:lnSpc>
            </a:pPr>
            <a:endParaRPr lang="he-IL" altLang="he-IL" sz="4000" dirty="0">
              <a:solidFill>
                <a:prstClr val="black"/>
              </a:solidFill>
            </a:endParaRPr>
          </a:p>
          <a:p>
            <a:pPr>
              <a:lnSpc>
                <a:spcPct val="200000"/>
              </a:lnSpc>
            </a:pPr>
            <a:endParaRPr lang="he-IL" altLang="he-IL" sz="3800" dirty="0">
              <a:solidFill>
                <a:prstClr val="black"/>
              </a:solidFill>
            </a:endParaRPr>
          </a:p>
          <a:p>
            <a:pPr>
              <a:lnSpc>
                <a:spcPct val="200000"/>
              </a:lnSpc>
            </a:pPr>
            <a:endParaRPr lang="en-US" altLang="he-IL" sz="3800" dirty="0">
              <a:solidFill>
                <a:prstClr val="black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he-IL" altLang="he-IL" sz="3400" dirty="0">
              <a:solidFill>
                <a:prstClr val="black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altLang="he-IL" sz="1500" dirty="0">
              <a:solidFill>
                <a:prstClr val="black"/>
              </a:solidFill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53" y="3081033"/>
            <a:ext cx="2317758" cy="3458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5966263" y="215721"/>
            <a:ext cx="6070991" cy="1056561"/>
          </a:xfrm>
          <a:prstGeom prst="roundRect">
            <a:avLst>
              <a:gd name="adj" fmla="val 26732"/>
            </a:avLst>
          </a:prstGeom>
          <a:solidFill>
            <a:schemeClr val="bg1"/>
          </a:solidFill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 </a:t>
            </a:r>
          </a:p>
          <a:p>
            <a:pPr algn="ctr">
              <a:defRPr/>
            </a:pPr>
            <a:r>
              <a:rPr lang="he-I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תקשורת בין אישית ושיח </a:t>
            </a:r>
          </a:p>
        </p:txBody>
      </p:sp>
      <p:pic>
        <p:nvPicPr>
          <p:cNvPr id="9" name="Picture 6" descr="ארכיון מיומנה של מטפלת - גילוי דעת">
            <a:extLst>
              <a:ext uri="{FF2B5EF4-FFF2-40B4-BE49-F238E27FC236}">
                <a16:creationId xmlns:a16="http://schemas.microsoft.com/office/drawing/2014/main" id="{A1D3CFD8-3BA4-45A3-8159-248F05B6E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6" y="396261"/>
            <a:ext cx="3422793" cy="2283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3005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7EF47-801C-4DD9-9E5D-9C41F3E90EB2}" type="slidenum">
              <a:rPr lang="he-IL" smtClean="0"/>
              <a:pPr>
                <a:defRPr/>
              </a:pPr>
              <a:t>54</a:t>
            </a:fld>
            <a:endParaRPr lang="he-IL"/>
          </a:p>
        </p:txBody>
      </p:sp>
      <p:pic>
        <p:nvPicPr>
          <p:cNvPr id="5" name="תמונה 4" descr="C:\Users\eranga\Desktop\גג\טובות\אחרי עיבוד\IMG_71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3" y="1191987"/>
            <a:ext cx="2543888" cy="2214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0" y="172093"/>
            <a:ext cx="7699832" cy="837962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e-IL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תקשורת פיסית וניידות</a:t>
            </a:r>
          </a:p>
        </p:txBody>
      </p:sp>
      <p:sp>
        <p:nvSpPr>
          <p:cNvPr id="7" name="מלבן 6"/>
          <p:cNvSpPr/>
          <p:nvPr/>
        </p:nvSpPr>
        <p:spPr>
          <a:xfrm>
            <a:off x="4770980" y="1507886"/>
            <a:ext cx="7228761" cy="6350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he-IL" altLang="he-IL" sz="2400" dirty="0">
                <a:solidFill>
                  <a:prstClr val="black"/>
                </a:solidFill>
              </a:rPr>
              <a:t>אם רצונך לסייע לאדם מגע - וודא כי עזרה נחוצה</a:t>
            </a:r>
          </a:p>
          <a:p>
            <a:pPr marL="257175" indent="-257175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he-IL" altLang="he-IL" sz="2400" dirty="0">
                <a:solidFill>
                  <a:prstClr val="black"/>
                </a:solidFill>
              </a:rPr>
              <a:t>תווך ויידע בטרם אתה נוגע בגופו או בציודו </a:t>
            </a:r>
          </a:p>
          <a:p>
            <a:pPr marL="257175" indent="-257175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he-IL" altLang="he-IL" sz="2400" dirty="0">
                <a:solidFill>
                  <a:prstClr val="black"/>
                </a:solidFill>
              </a:rPr>
              <a:t>עמוד בצד שבו האדם יכול לראות אותך ומעשיך במינימום מאמץ.</a:t>
            </a:r>
          </a:p>
          <a:p>
            <a:pPr marL="257175" indent="-257175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he-IL" altLang="he-IL" sz="2400" dirty="0">
                <a:solidFill>
                  <a:prstClr val="black"/>
                </a:solidFill>
              </a:rPr>
              <a:t>ניידות - ליווי והושבה נכונה בעזרת מגע והכוונה</a:t>
            </a:r>
          </a:p>
          <a:p>
            <a:pPr marL="257175" indent="-257175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he-IL" altLang="he-IL" sz="2400" dirty="0">
                <a:solidFill>
                  <a:prstClr val="black"/>
                </a:solidFill>
              </a:rPr>
              <a:t>יידע אדם אם אתה מתרחק ממנו, אל תשאיר אותו "לדבר אל עצמו"</a:t>
            </a:r>
          </a:p>
          <a:p>
            <a:pPr marL="257175" indent="-257175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he-IL" altLang="he-IL" sz="2400" dirty="0">
              <a:solidFill>
                <a:prstClr val="black"/>
              </a:solidFill>
            </a:endParaRPr>
          </a:p>
          <a:p>
            <a:pPr marL="257175" indent="-257175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he-IL" altLang="he-IL" sz="2400" dirty="0">
              <a:solidFill>
                <a:prstClr val="black"/>
              </a:solidFill>
              <a:latin typeface="Assistant" pitchFamily="2" charset="-79"/>
              <a:cs typeface="Assistant" pitchFamily="2" charset="-79"/>
            </a:endParaRPr>
          </a:p>
          <a:p>
            <a:pPr marL="257175" indent="-257175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he-IL" altLang="he-IL" sz="2400" dirty="0">
              <a:solidFill>
                <a:prstClr val="black"/>
              </a:solidFill>
            </a:endParaRPr>
          </a:p>
        </p:txBody>
      </p:sp>
      <p:pic>
        <p:nvPicPr>
          <p:cNvPr id="6" name="תמונה 5" descr="C:\Users\eranga\Desktop\גג\טובות\אחרי עיבוד\IMG_71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80" y="3651656"/>
            <a:ext cx="2400300" cy="2887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80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7EF47-801C-4DD9-9E5D-9C41F3E90EB2}" type="slidenum">
              <a:rPr lang="he-IL" smtClean="0"/>
              <a:pPr>
                <a:defRPr/>
              </a:pPr>
              <a:t>55</a:t>
            </a:fld>
            <a:endParaRPr lang="he-IL"/>
          </a:p>
        </p:txBody>
      </p:sp>
      <p:sp>
        <p:nvSpPr>
          <p:cNvPr id="11" name="מלבן 10"/>
          <p:cNvSpPr/>
          <p:nvPr/>
        </p:nvSpPr>
        <p:spPr>
          <a:xfrm>
            <a:off x="1301205" y="3706631"/>
            <a:ext cx="90011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"תיאור הסביבה בעזרת תקשורת מילולית" </a:t>
            </a:r>
          </a:p>
        </p:txBody>
      </p:sp>
      <p:sp>
        <p:nvSpPr>
          <p:cNvPr id="2" name="מלבן 1"/>
          <p:cNvSpPr/>
          <p:nvPr/>
        </p:nvSpPr>
        <p:spPr>
          <a:xfrm>
            <a:off x="2312704" y="1795362"/>
            <a:ext cx="72251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altLang="he-IL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תיווך מילולי –</a:t>
            </a:r>
          </a:p>
          <a:p>
            <a:pPr algn="ctr"/>
            <a:r>
              <a:rPr lang="he-IL" altLang="he-IL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מה המשמעות ?</a:t>
            </a:r>
            <a:r>
              <a:rPr lang="en-US" altLang="he-IL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e-IL" altLang="he-IL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כיצד ? </a:t>
            </a:r>
            <a:endParaRPr lang="he-IL" sz="4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49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7EF47-801C-4DD9-9E5D-9C41F3E90EB2}" type="slidenum">
              <a:rPr lang="he-IL" smtClean="0"/>
              <a:pPr>
                <a:defRPr/>
              </a:pPr>
              <a:t>56</a:t>
            </a:fld>
            <a:endParaRPr lang="he-IL"/>
          </a:p>
        </p:txBody>
      </p:sp>
      <p:sp>
        <p:nvSpPr>
          <p:cNvPr id="6" name="מלבן 5"/>
          <p:cNvSpPr/>
          <p:nvPr/>
        </p:nvSpPr>
        <p:spPr>
          <a:xfrm>
            <a:off x="7472149" y="2148917"/>
            <a:ext cx="4558423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altLang="he-IL" sz="1500" b="1" dirty="0">
                <a:solidFill>
                  <a:prstClr val="black"/>
                </a:solidFill>
              </a:rPr>
              <a:t> </a:t>
            </a:r>
          </a:p>
          <a:p>
            <a:pPr algn="ctr"/>
            <a:endParaRPr lang="he-IL" altLang="he-IL" sz="1500" b="1" dirty="0">
              <a:solidFill>
                <a:prstClr val="black"/>
              </a:solidFill>
            </a:endParaRPr>
          </a:p>
          <a:p>
            <a:pPr algn="ctr"/>
            <a:r>
              <a:rPr lang="he-IL" altLang="he-IL" sz="2400" b="1" dirty="0">
                <a:solidFill>
                  <a:prstClr val="black"/>
                </a:solidFill>
              </a:rPr>
              <a:t>מה </a:t>
            </a:r>
            <a:r>
              <a:rPr lang="he-IL" altLang="he-IL" sz="2000" dirty="0">
                <a:solidFill>
                  <a:prstClr val="black"/>
                </a:solidFill>
              </a:rPr>
              <a:t>נמצא ? </a:t>
            </a:r>
          </a:p>
          <a:p>
            <a:pPr algn="ctr"/>
            <a:r>
              <a:rPr lang="he-IL" altLang="he-IL" sz="2000" dirty="0">
                <a:solidFill>
                  <a:prstClr val="black"/>
                </a:solidFill>
              </a:rPr>
              <a:t>מה סביבנו ? כיצד לנוע במרחב ? </a:t>
            </a:r>
          </a:p>
          <a:p>
            <a:pPr algn="ctr"/>
            <a:endParaRPr lang="he-IL" altLang="he-IL" sz="2000" b="1" dirty="0">
              <a:solidFill>
                <a:prstClr val="black"/>
              </a:solidFill>
            </a:endParaRPr>
          </a:p>
          <a:p>
            <a:pPr algn="ctr"/>
            <a:r>
              <a:rPr lang="he-IL" altLang="he-IL" sz="2000" dirty="0">
                <a:solidFill>
                  <a:prstClr val="black"/>
                </a:solidFill>
              </a:rPr>
              <a:t>היכן מונח כל חומר </a:t>
            </a:r>
          </a:p>
          <a:p>
            <a:pPr algn="ctr"/>
            <a:r>
              <a:rPr lang="he-IL" altLang="he-IL" sz="2000" dirty="0">
                <a:solidFill>
                  <a:prstClr val="black"/>
                </a:solidFill>
              </a:rPr>
              <a:t>מזון בשולחן האוכל, ציוד בחדר, ריהוט </a:t>
            </a:r>
          </a:p>
          <a:p>
            <a:pPr algn="ctr"/>
            <a:endParaRPr lang="he-IL" sz="1500" b="1" dirty="0">
              <a:solidFill>
                <a:prstClr val="black"/>
              </a:solidFill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2032000" y="5164038"/>
            <a:ext cx="3632726" cy="1881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altLang="he-IL" sz="2000" dirty="0">
                <a:solidFill>
                  <a:prstClr val="black"/>
                </a:solidFill>
              </a:rPr>
              <a:t>איפה לכתוב, איפה להניח את הציוד</a:t>
            </a:r>
          </a:p>
          <a:p>
            <a:pPr algn="ctr">
              <a:lnSpc>
                <a:spcPct val="150000"/>
              </a:lnSpc>
            </a:pPr>
            <a:r>
              <a:rPr lang="he-IL" altLang="he-IL" sz="2000" dirty="0">
                <a:solidFill>
                  <a:prstClr val="black"/>
                </a:solidFill>
              </a:rPr>
              <a:t>איך לנוע בביטחון ובבטיחות </a:t>
            </a:r>
          </a:p>
          <a:p>
            <a:pPr algn="ctr">
              <a:lnSpc>
                <a:spcPct val="150000"/>
              </a:lnSpc>
            </a:pPr>
            <a:r>
              <a:rPr lang="he-IL" altLang="he-IL" sz="2000" dirty="0">
                <a:solidFill>
                  <a:prstClr val="black"/>
                </a:solidFill>
              </a:rPr>
              <a:t>בסביבה הפנימית והחיצונית </a:t>
            </a:r>
          </a:p>
          <a:p>
            <a:pPr algn="ctr">
              <a:lnSpc>
                <a:spcPct val="150000"/>
              </a:lnSpc>
            </a:pPr>
            <a:r>
              <a:rPr lang="he-IL" altLang="he-IL" sz="20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" name="מלבן 7"/>
          <p:cNvSpPr/>
          <p:nvPr/>
        </p:nvSpPr>
        <p:spPr>
          <a:xfrm>
            <a:off x="875991" y="2395576"/>
            <a:ext cx="3212739" cy="1602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altLang="he-IL" sz="2400" b="1" dirty="0">
                <a:solidFill>
                  <a:prstClr val="black"/>
                </a:solidFill>
              </a:rPr>
              <a:t>מי</a:t>
            </a:r>
            <a:r>
              <a:rPr lang="he-IL" altLang="he-IL" sz="2000" dirty="0">
                <a:solidFill>
                  <a:prstClr val="black"/>
                </a:solidFill>
              </a:rPr>
              <a:t> נמצא ?</a:t>
            </a:r>
          </a:p>
          <a:p>
            <a:pPr algn="ctr">
              <a:lnSpc>
                <a:spcPct val="150000"/>
              </a:lnSpc>
            </a:pPr>
            <a:r>
              <a:rPr lang="he-IL" altLang="he-IL" sz="2000" dirty="0">
                <a:solidFill>
                  <a:prstClr val="black"/>
                </a:solidFill>
              </a:rPr>
              <a:t>כמה אנשים ?</a:t>
            </a:r>
            <a:r>
              <a:rPr lang="en-US" altLang="he-IL" sz="2000" dirty="0">
                <a:solidFill>
                  <a:prstClr val="black"/>
                </a:solidFill>
              </a:rPr>
              <a:t> </a:t>
            </a:r>
            <a:r>
              <a:rPr lang="he-IL" altLang="he-IL" sz="2000" dirty="0">
                <a:solidFill>
                  <a:prstClr val="black"/>
                </a:solidFill>
              </a:rPr>
              <a:t>מאפיינים ? </a:t>
            </a:r>
          </a:p>
          <a:p>
            <a:pPr algn="ctr">
              <a:lnSpc>
                <a:spcPct val="150000"/>
              </a:lnSpc>
            </a:pPr>
            <a:r>
              <a:rPr lang="he-IL" altLang="he-IL" sz="2000" dirty="0">
                <a:solidFill>
                  <a:prstClr val="black"/>
                </a:solidFill>
              </a:rPr>
              <a:t>היכן יושבים ? במה עוסקים </a:t>
            </a:r>
            <a:r>
              <a:rPr lang="he-IL" altLang="he-IL" sz="2400" dirty="0">
                <a:solidFill>
                  <a:prstClr val="black"/>
                </a:solidFill>
              </a:rPr>
              <a:t>?</a:t>
            </a:r>
            <a:r>
              <a:rPr lang="en-US" altLang="he-IL" sz="2400" dirty="0">
                <a:solidFill>
                  <a:prstClr val="black"/>
                </a:solidFill>
              </a:rPr>
              <a:t> </a:t>
            </a:r>
            <a:r>
              <a:rPr lang="he-IL" altLang="he-IL" sz="2400" dirty="0">
                <a:solidFill>
                  <a:prstClr val="black"/>
                </a:solidFill>
              </a:rPr>
              <a:t> </a:t>
            </a:r>
          </a:p>
        </p:txBody>
      </p:sp>
      <p:cxnSp>
        <p:nvCxnSpPr>
          <p:cNvPr id="9" name="מחבר חץ ישר 8"/>
          <p:cNvCxnSpPr/>
          <p:nvPr/>
        </p:nvCxnSpPr>
        <p:spPr>
          <a:xfrm>
            <a:off x="9751360" y="1238951"/>
            <a:ext cx="0" cy="13801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מחבר חץ ישר 9"/>
          <p:cNvCxnSpPr>
            <a:cxnSpLocks/>
          </p:cNvCxnSpPr>
          <p:nvPr/>
        </p:nvCxnSpPr>
        <p:spPr>
          <a:xfrm flipH="1">
            <a:off x="2744769" y="1229476"/>
            <a:ext cx="5952" cy="1302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מחבר חץ ישר 11"/>
          <p:cNvCxnSpPr>
            <a:cxnSpLocks/>
          </p:cNvCxnSpPr>
          <p:nvPr/>
        </p:nvCxnSpPr>
        <p:spPr>
          <a:xfrm flipH="1">
            <a:off x="5422605" y="5843473"/>
            <a:ext cx="230726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8601111" y="383506"/>
            <a:ext cx="2801572" cy="546497"/>
          </a:xfrm>
          <a:prstGeom prst="roundRect">
            <a:avLst>
              <a:gd name="adj" fmla="val 26732"/>
            </a:avLst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הסביבה הפיסית </a:t>
            </a:r>
            <a:endParaRPr lang="he-IL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7965284" y="5351626"/>
            <a:ext cx="2779737" cy="983694"/>
          </a:xfrm>
          <a:prstGeom prst="roundRect">
            <a:avLst>
              <a:gd name="adj" fmla="val 26732"/>
            </a:avLst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במידה </a:t>
            </a:r>
            <a:r>
              <a:rPr lang="he-IL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ונידרשות</a:t>
            </a: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פעולות בסביבה</a:t>
            </a:r>
            <a:endParaRPr lang="he-IL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972841" y="400600"/>
            <a:ext cx="3904567" cy="546497"/>
          </a:xfrm>
          <a:prstGeom prst="roundRect">
            <a:avLst>
              <a:gd name="adj" fmla="val 26732"/>
            </a:avLst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הסביבה חברתית</a:t>
            </a:r>
            <a:endParaRPr lang="he-IL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3389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7EF47-801C-4DD9-9E5D-9C41F3E90EB2}" type="slidenum">
              <a:rPr lang="he-IL" smtClean="0"/>
              <a:pPr>
                <a:defRPr/>
              </a:pPr>
              <a:t>57</a:t>
            </a:fld>
            <a:endParaRPr lang="he-IL"/>
          </a:p>
        </p:txBody>
      </p:sp>
      <p:sp>
        <p:nvSpPr>
          <p:cNvPr id="5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2383691" y="2926081"/>
            <a:ext cx="8223347" cy="837962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e-IL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עקרונות </a:t>
            </a:r>
            <a:r>
              <a:rPr lang="he-IL" sz="4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מרכזיים בסביבת עבודה </a:t>
            </a:r>
            <a:endParaRPr lang="he-IL" sz="4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1665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7EF47-801C-4DD9-9E5D-9C41F3E90EB2}" type="slidenum">
              <a:rPr lang="he-IL" smtClean="0"/>
              <a:pPr>
                <a:defRPr/>
              </a:pPr>
              <a:t>58</a:t>
            </a:fld>
            <a:endParaRPr lang="he-IL"/>
          </a:p>
        </p:txBody>
      </p:sp>
      <p:pic>
        <p:nvPicPr>
          <p:cNvPr id="5" name="מציין מיקום תוכן 4" descr="C:\Users\Rita.SACTA-RASHI\AppData\Local\Microsoft\Windows\Temporary Internet Files\Content.Outlook\HLB8ZE1Y\20170904_105251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927664" y="2312192"/>
            <a:ext cx="4382760" cy="3459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5" descr="C:\Users\Rita.SACTA-RASHI\AppData\Local\Microsoft\Windows\Temporary Internet Files\Content.Outlook\HLB8ZE1Y\20170904_1052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32000" y="2265150"/>
            <a:ext cx="4302433" cy="3554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1413020" y="404012"/>
            <a:ext cx="9278425" cy="1420892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e-I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עקרון הקביעות </a:t>
            </a:r>
          </a:p>
          <a:p>
            <a:pPr algn="ctr">
              <a:defRPr/>
            </a:pPr>
            <a:r>
              <a:rPr lang="he-I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שמירה על סביבה קבועה ככל שניתן</a:t>
            </a:r>
          </a:p>
          <a:p>
            <a:pPr algn="ctr">
              <a:defRPr/>
            </a:pPr>
            <a:r>
              <a:rPr lang="he-I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לחיזוק ניידות וקבלת שירות עצמאית ובטוחה</a:t>
            </a:r>
          </a:p>
        </p:txBody>
      </p:sp>
    </p:spTree>
    <p:extLst>
      <p:ext uri="{BB962C8B-B14F-4D97-AF65-F5344CB8AC3E}">
        <p14:creationId xmlns:p14="http://schemas.microsoft.com/office/powerpoint/2010/main" val="310834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7EF47-801C-4DD9-9E5D-9C41F3E90EB2}" type="slidenum">
              <a:rPr lang="he-IL" smtClean="0"/>
              <a:pPr>
                <a:defRPr/>
              </a:pPr>
              <a:t>59</a:t>
            </a:fld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530986" y="801395"/>
            <a:ext cx="565319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  <a:buClr>
                <a:srgbClr val="25793D"/>
              </a:buClr>
            </a:pPr>
            <a:r>
              <a:rPr lang="he-IL" sz="2000" b="1" dirty="0">
                <a:solidFill>
                  <a:prstClr val="black"/>
                </a:solidFill>
              </a:rPr>
              <a:t>עמדת עבודה קבועה </a:t>
            </a:r>
          </a:p>
          <a:p>
            <a:pPr algn="ctr">
              <a:lnSpc>
                <a:spcPct val="250000"/>
              </a:lnSpc>
              <a:buClr>
                <a:srgbClr val="25793D"/>
              </a:buClr>
            </a:pPr>
            <a:r>
              <a:rPr lang="he-IL" sz="2000" b="1" dirty="0">
                <a:solidFill>
                  <a:prstClr val="black"/>
                </a:solidFill>
              </a:rPr>
              <a:t>סביבת עבודה קבועה </a:t>
            </a:r>
          </a:p>
          <a:p>
            <a:pPr algn="ctr">
              <a:lnSpc>
                <a:spcPct val="250000"/>
              </a:lnSpc>
              <a:buClr>
                <a:srgbClr val="25793D"/>
              </a:buClr>
            </a:pPr>
            <a:r>
              <a:rPr lang="he-IL" sz="2000" b="1" dirty="0">
                <a:solidFill>
                  <a:prstClr val="black"/>
                </a:solidFill>
              </a:rPr>
              <a:t>מיקום חללים וחדרים קבוע </a:t>
            </a:r>
          </a:p>
          <a:p>
            <a:pPr algn="ctr">
              <a:lnSpc>
                <a:spcPct val="250000"/>
              </a:lnSpc>
              <a:buClr>
                <a:srgbClr val="25793D"/>
              </a:buClr>
            </a:pPr>
            <a:r>
              <a:rPr lang="he-IL" sz="2000" b="1" dirty="0">
                <a:solidFill>
                  <a:prstClr val="black"/>
                </a:solidFill>
              </a:rPr>
              <a:t>מיקום ציוד וחפצים במקומות קבועים בארגון</a:t>
            </a:r>
          </a:p>
          <a:p>
            <a:pPr algn="ctr">
              <a:lnSpc>
                <a:spcPct val="250000"/>
              </a:lnSpc>
              <a:buClr>
                <a:srgbClr val="25793D"/>
              </a:buClr>
            </a:pPr>
            <a:r>
              <a:rPr lang="he-IL" sz="2000" b="1" dirty="0">
                <a:solidFill>
                  <a:prstClr val="black"/>
                </a:solidFill>
              </a:rPr>
              <a:t>סידור שולחן וישיבה קבוע</a:t>
            </a:r>
            <a:endParaRPr lang="en-US" sz="2000" b="1" dirty="0">
              <a:solidFill>
                <a:prstClr val="black"/>
              </a:solidFill>
            </a:endParaRPr>
          </a:p>
          <a:p>
            <a:pPr algn="ctr">
              <a:lnSpc>
                <a:spcPct val="250000"/>
              </a:lnSpc>
            </a:pPr>
            <a:r>
              <a:rPr lang="he-IL" sz="2000" b="1" dirty="0">
                <a:solidFill>
                  <a:prstClr val="black"/>
                </a:solidFill>
              </a:rPr>
              <a:t>מסדרונות ומעברים ללא מכשולים ופנויים, דלתות וחלונות – דגש על בטיחות </a:t>
            </a:r>
            <a:endParaRPr lang="en-US" sz="2000" b="1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endParaRPr lang="he-IL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6388100" y="213118"/>
            <a:ext cx="5381480" cy="546497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e-I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קביעות בסביבת עבודה – כיצד ?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e-I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113" y="3699616"/>
            <a:ext cx="3931944" cy="2626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6967" y="1464929"/>
            <a:ext cx="1587378" cy="1587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שלט שרותי נשים עגול, נגישות מובלט - מדבקות כרמ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1356518"/>
            <a:ext cx="1900407" cy="190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16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תמונה 32">
            <a:extLst>
              <a:ext uri="{FF2B5EF4-FFF2-40B4-BE49-F238E27FC236}">
                <a16:creationId xmlns:a16="http://schemas.microsoft.com/office/drawing/2014/main" id="{EFFB0D07-DD28-4EAC-8915-31D5D1DCD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298" y="10"/>
            <a:ext cx="292230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03213"/>
            <a:ext cx="11277600" cy="749300"/>
          </a:xfrm>
        </p:spPr>
        <p:txBody>
          <a:bodyPr>
            <a:normAutofit/>
          </a:bodyPr>
          <a:lstStyle/>
          <a:p>
            <a:r>
              <a:rPr lang="he-IL" sz="4400" dirty="0">
                <a:solidFill>
                  <a:srgbClr val="017838"/>
                </a:solidFill>
                <a:latin typeface="Corbel" panose="020B0503020204020204" pitchFamily="34" charset="0"/>
              </a:rPr>
              <a:t>עיוורון ולקויות ראייה במדינת ישראל</a:t>
            </a:r>
            <a:endParaRPr lang="en-US" sz="4400" dirty="0">
              <a:solidFill>
                <a:srgbClr val="017838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6" name="תרשים 5">
            <a:extLst>
              <a:ext uri="{FF2B5EF4-FFF2-40B4-BE49-F238E27FC236}">
                <a16:creationId xmlns:a16="http://schemas.microsoft.com/office/drawing/2014/main" id="{C4CD7058-E503-4CE0-ADA4-628211D21851}"/>
              </a:ext>
            </a:extLst>
          </p:cNvPr>
          <p:cNvGraphicFramePr/>
          <p:nvPr>
            <p:extLst/>
          </p:nvPr>
        </p:nvGraphicFramePr>
        <p:xfrm>
          <a:off x="1227957" y="845973"/>
          <a:ext cx="7057046" cy="4734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4" name="תמונה 33">
            <a:extLst>
              <a:ext uri="{FF2B5EF4-FFF2-40B4-BE49-F238E27FC236}">
                <a16:creationId xmlns:a16="http://schemas.microsoft.com/office/drawing/2014/main" id="{7ED8A20A-BBE2-4F82-A7D7-201FD59CDA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2" b="95533" l="5460" r="94253">
                        <a14:foregroundMark x1="63218" y1="5498" x2="63218" y2="5498"/>
                        <a14:foregroundMark x1="37356" y1="4467" x2="37356" y2="4467"/>
                        <a14:foregroundMark x1="59770" y1="2405" x2="59770" y2="2405"/>
                        <a14:foregroundMark x1="75575" y1="61856" x2="75575" y2="61856"/>
                        <a14:foregroundMark x1="83908" y1="62887" x2="83908" y2="62887"/>
                        <a14:foregroundMark x1="90805" y1="79381" x2="90805" y2="79381"/>
                        <a14:foregroundMark x1="65517" y1="73540" x2="65517" y2="73540"/>
                        <a14:foregroundMark x1="94253" y1="76632" x2="94253" y2="76632"/>
                        <a14:foregroundMark x1="54310" y1="71134" x2="54310" y2="71134"/>
                        <a14:foregroundMark x1="29885" y1="71134" x2="29885" y2="71134"/>
                        <a14:foregroundMark x1="19540" y1="70790" x2="19540" y2="70790"/>
                        <a14:foregroundMark x1="12931" y1="71134" x2="12931" y2="71134"/>
                        <a14:foregroundMark x1="5747" y1="61856" x2="5747" y2="61856"/>
                        <a14:foregroundMark x1="82759" y1="95189" x2="82759" y2="95189"/>
                        <a14:foregroundMark x1="82471" y1="89347" x2="82471" y2="89347"/>
                        <a14:foregroundMark x1="79885" y1="89347" x2="79885" y2="89347"/>
                        <a14:foregroundMark x1="73851" y1="89347" x2="73851" y2="89347"/>
                        <a14:foregroundMark x1="82759" y1="95189" x2="82759" y2="95189"/>
                        <a14:foregroundMark x1="83333" y1="95533" x2="83333" y2="95533"/>
                        <a14:foregroundMark x1="72126" y1="90722" x2="72126" y2="90722"/>
                        <a14:foregroundMark x1="61494" y1="89691" x2="61494" y2="89691"/>
                        <a14:foregroundMark x1="54310" y1="90034" x2="54310" y2="90034"/>
                        <a14:foregroundMark x1="56609" y1="91065" x2="56609" y2="91065"/>
                        <a14:foregroundMark x1="47701" y1="93127" x2="47701" y2="93127"/>
                        <a14:foregroundMark x1="42816" y1="89347" x2="42816" y2="89347"/>
                        <a14:foregroundMark x1="36782" y1="91065" x2="36782" y2="91065"/>
                        <a14:foregroundMark x1="29310" y1="88660" x2="29310" y2="88660"/>
                        <a14:foregroundMark x1="26437" y1="94845" x2="26437" y2="94845"/>
                        <a14:foregroundMark x1="20977" y1="92096" x2="20977" y2="92096"/>
                        <a14:foregroundMark x1="15517" y1="89691" x2="15517" y2="89691"/>
                        <a14:foregroundMark x1="12644" y1="91065" x2="12644" y2="91065"/>
                        <a14:backgroundMark x1="56322" y1="29210" x2="56322" y2="29210"/>
                        <a14:backgroundMark x1="54023" y1="12371" x2="54023" y2="12371"/>
                        <a14:backgroundMark x1="57471" y1="15808" x2="57471" y2="15808"/>
                        <a14:backgroundMark x1="20977" y1="74570" x2="20977" y2="74570"/>
                        <a14:backgroundMark x1="83333" y1="96564" x2="83333" y2="96564"/>
                        <a14:backgroundMark x1="83333" y1="96564" x2="83333" y2="96564"/>
                        <a14:backgroundMark x1="83333" y1="96564" x2="83333" y2="96564"/>
                        <a14:backgroundMark x1="82759" y1="95876" x2="82759" y2="95876"/>
                        <a14:backgroundMark x1="83908" y1="96220" x2="83908" y2="96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0" y="5745080"/>
            <a:ext cx="1104344" cy="922429"/>
          </a:xfrm>
          <a:prstGeom prst="rect">
            <a:avLst/>
          </a:prstGeom>
        </p:spPr>
      </p:pic>
      <p:sp>
        <p:nvSpPr>
          <p:cNvPr id="38" name="אליפסה 37">
            <a:extLst>
              <a:ext uri="{FF2B5EF4-FFF2-40B4-BE49-F238E27FC236}">
                <a16:creationId xmlns:a16="http://schemas.microsoft.com/office/drawing/2014/main" id="{11261425-1648-4225-95A3-6AB72F772758}"/>
              </a:ext>
            </a:extLst>
          </p:cNvPr>
          <p:cNvSpPr/>
          <p:nvPr/>
        </p:nvSpPr>
        <p:spPr>
          <a:xfrm>
            <a:off x="1494047" y="6463126"/>
            <a:ext cx="259082" cy="25908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39" name="מציין מיקום של מספר שקופית 5">
            <a:extLst>
              <a:ext uri="{FF2B5EF4-FFF2-40B4-BE49-F238E27FC236}">
                <a16:creationId xmlns:a16="http://schemas.microsoft.com/office/drawing/2014/main" id="{66C7437F-518B-45EC-A0B9-87EFA5C8F96F}"/>
              </a:ext>
            </a:extLst>
          </p:cNvPr>
          <p:cNvSpPr txBox="1">
            <a:spLocks/>
          </p:cNvSpPr>
          <p:nvPr/>
        </p:nvSpPr>
        <p:spPr>
          <a:xfrm>
            <a:off x="1359921" y="6480299"/>
            <a:ext cx="514306" cy="242719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marL="0" algn="ctr" defTabSz="914400" rtl="1" eaLnBrk="1" latinLnBrk="0" hangingPunct="1">
              <a:defRPr sz="1000" kern="1200">
                <a:solidFill>
                  <a:srgbClr val="24A7A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21818-CD42-49C8-A5FC-1DD113769CF2}" type="slidenum">
              <a:rPr kumimoji="0" lang="he-IL" sz="900" b="0" i="0" u="none" strike="noStrike" kern="1200" cap="none" spc="0" normalizeH="0" baseline="0" noProof="0" smtClean="0">
                <a:ln>
                  <a:noFill/>
                </a:ln>
                <a:solidFill>
                  <a:srgbClr val="706F6F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e-IL" sz="900" b="0" i="0" u="none" strike="noStrike" kern="1200" cap="none" spc="0" normalizeH="0" baseline="0" noProof="0" dirty="0">
              <a:ln>
                <a:noFill/>
              </a:ln>
              <a:solidFill>
                <a:srgbClr val="706F6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40" name="מחבר ישר 39">
            <a:extLst>
              <a:ext uri="{FF2B5EF4-FFF2-40B4-BE49-F238E27FC236}">
                <a16:creationId xmlns:a16="http://schemas.microsoft.com/office/drawing/2014/main" id="{B2F7B3D6-93B6-4A4E-8F80-D4D3B8D773C5}"/>
              </a:ext>
            </a:extLst>
          </p:cNvPr>
          <p:cNvCxnSpPr>
            <a:cxnSpLocks/>
          </p:cNvCxnSpPr>
          <p:nvPr/>
        </p:nvCxnSpPr>
        <p:spPr>
          <a:xfrm>
            <a:off x="0" y="6721475"/>
            <a:ext cx="1973843" cy="0"/>
          </a:xfrm>
          <a:prstGeom prst="line">
            <a:avLst/>
          </a:prstGeom>
          <a:ln w="28575">
            <a:gradFill flip="none" rotWithShape="1">
              <a:gsLst>
                <a:gs pos="11000">
                  <a:srgbClr val="6F6E6E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 12">
            <a:extLst>
              <a:ext uri="{FF2B5EF4-FFF2-40B4-BE49-F238E27FC236}">
                <a16:creationId xmlns:a16="http://schemas.microsoft.com/office/drawing/2014/main" id="{1966647A-23F7-4DF2-929E-FE7FD5AA4F90}"/>
              </a:ext>
            </a:extLst>
          </p:cNvPr>
          <p:cNvSpPr/>
          <p:nvPr/>
        </p:nvSpPr>
        <p:spPr>
          <a:xfrm>
            <a:off x="3070564" y="5600680"/>
            <a:ext cx="87293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כ- 100,000</a:t>
            </a: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 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(עפ"י </a:t>
            </a:r>
            <a:r>
              <a:rPr kumimoji="0" lang="he-I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הלמ"ס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) אנשים עם לקות ראייה שאינם מחזיקים בתעודת עיוור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B3618B51-EE26-4090-B903-EEF979911B77}"/>
              </a:ext>
            </a:extLst>
          </p:cNvPr>
          <p:cNvSpPr/>
          <p:nvPr/>
        </p:nvSpPr>
        <p:spPr>
          <a:xfrm>
            <a:off x="3229630" y="1199642"/>
            <a:ext cx="841285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e-IL" sz="3200" b="1" dirty="0">
                <a:solidFill>
                  <a:prstClr val="black"/>
                </a:solidFill>
                <a:latin typeface="Assistant"/>
                <a:cs typeface="Assistant"/>
              </a:rPr>
              <a:t>24,000</a:t>
            </a: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  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-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</a:rPr>
              <a:t>מחזיקי תעודת עיוור</a:t>
            </a:r>
          </a:p>
          <a:p>
            <a:pPr>
              <a:defRPr/>
            </a:pPr>
            <a:r>
              <a:rPr lang="he-IL" sz="3200" b="1" dirty="0">
                <a:solidFill>
                  <a:prstClr val="black"/>
                </a:solidFill>
                <a:latin typeface="Assistant"/>
                <a:cs typeface="Assistant"/>
              </a:rPr>
              <a:t>9,388</a:t>
            </a:r>
            <a:r>
              <a:rPr lang="he-IL" sz="2400" dirty="0"/>
              <a:t>    בגיל עבודה (19-66)</a:t>
            </a:r>
            <a:r>
              <a:rPr lang="he-IL" sz="2400" dirty="0">
                <a:solidFill>
                  <a:prstClr val="black"/>
                </a:solidFill>
              </a:rPr>
              <a:t> 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</a:endParaRPr>
          </a:p>
          <a:p>
            <a:pPr>
              <a:defRPr/>
            </a:pPr>
            <a:endParaRPr lang="he-IL" sz="2400" dirty="0">
              <a:solidFill>
                <a:prstClr val="black"/>
              </a:solidFill>
            </a:endParaRPr>
          </a:p>
          <a:p>
            <a:pPr>
              <a:defRPr/>
            </a:pPr>
            <a:endParaRPr lang="he-IL" sz="240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he-IL" sz="2400" dirty="0">
                <a:solidFill>
                  <a:prstClr val="black"/>
                </a:solidFill>
              </a:rPr>
              <a:t>מתוכם  רק 10% עם עיוורון מוחלט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49.4% גברים, 51.6% נשים</a:t>
            </a: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Arial" pitchFamily="34"/>
                <a:cs typeface="Assistant"/>
              </a:rPr>
              <a:t>21% חברה ערבית (4861)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Arial" pitchFamily="34"/>
                <a:cs typeface="Assistant"/>
              </a:rPr>
              <a:t>75% חברה יהודית (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16,977)</a:t>
            </a:r>
          </a:p>
          <a:p>
            <a:pPr marL="342900" lvl="0" indent="-342900">
              <a:buFont typeface="Courier New" panose="02070309020205020404" pitchFamily="49" charset="0"/>
              <a:buChar char="o"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כ-1600 מתווספים מדי שנה.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</a:b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11823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198" y="1620033"/>
            <a:ext cx="4960397" cy="2411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3906" y="1629401"/>
            <a:ext cx="4921847" cy="2392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מציין מיקום תוכן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847435" y="1987632"/>
            <a:ext cx="6090984" cy="2960894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חץ שמאלה 1"/>
          <p:cNvSpPr/>
          <p:nvPr/>
        </p:nvSpPr>
        <p:spPr>
          <a:xfrm>
            <a:off x="6875783" y="2658793"/>
            <a:ext cx="1252025" cy="5486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0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7EF47-801C-4DD9-9E5D-9C41F3E90EB2}" type="slidenum">
              <a:rPr lang="he-IL" smtClean="0"/>
              <a:pPr>
                <a:defRPr/>
              </a:pPr>
              <a:t>61</a:t>
            </a:fld>
            <a:endParaRPr lang="he-IL"/>
          </a:p>
        </p:txBody>
      </p:sp>
      <p:pic>
        <p:nvPicPr>
          <p:cNvPr id="6" name="מציין מיקום תוכן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16" y="2104575"/>
            <a:ext cx="4162807" cy="3121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844" y="2104575"/>
            <a:ext cx="4103251" cy="2297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מלבן 8"/>
          <p:cNvSpPr/>
          <p:nvPr/>
        </p:nvSpPr>
        <p:spPr>
          <a:xfrm>
            <a:off x="1874463" y="1105989"/>
            <a:ext cx="77748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25793D"/>
              </a:buClr>
              <a:defRPr/>
            </a:pPr>
            <a:r>
              <a:rPr lang="he-IL" sz="2400" b="1" dirty="0">
                <a:solidFill>
                  <a:prstClr val="black"/>
                </a:solidFill>
                <a:ea typeface="Calibri" panose="020F0502020204030204" pitchFamily="34" charset="0"/>
              </a:rPr>
              <a:t>צורה </a:t>
            </a:r>
            <a:r>
              <a:rPr lang="he-IL" sz="2400" b="1" dirty="0">
                <a:solidFill>
                  <a:prstClr val="black"/>
                </a:solidFill>
              </a:rPr>
              <a:t>ומיקום קבוע ע"פ תקן </a:t>
            </a:r>
          </a:p>
          <a:p>
            <a:pPr marL="342900" indent="-342900" algn="ctr">
              <a:buClr>
                <a:srgbClr val="25793D"/>
              </a:buClr>
              <a:buFont typeface="Wingdings" panose="05000000000000000000" pitchFamily="2" charset="2"/>
              <a:buChar char="Û"/>
              <a:defRPr/>
            </a:pPr>
            <a:r>
              <a:rPr lang="he-IL" sz="2400" b="1" dirty="0">
                <a:solidFill>
                  <a:prstClr val="black"/>
                </a:solidFill>
              </a:rPr>
              <a:t>שילוט חדרים, אמצעי הכוונה ואזהרה, התקני שמע רמזורים </a:t>
            </a:r>
          </a:p>
        </p:txBody>
      </p:sp>
      <p:sp>
        <p:nvSpPr>
          <p:cNvPr id="10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108145" y="160250"/>
            <a:ext cx="4196570" cy="619363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קביעות במרחב ציבורי</a:t>
            </a:r>
          </a:p>
        </p:txBody>
      </p:sp>
    </p:spTree>
    <p:extLst>
      <p:ext uri="{BB962C8B-B14F-4D97-AF65-F5344CB8AC3E}">
        <p14:creationId xmlns:p14="http://schemas.microsoft.com/office/powerpoint/2010/main" val="11170998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90" y="733614"/>
            <a:ext cx="5801784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5900" y="973052"/>
            <a:ext cx="4863413" cy="3647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98733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7EF47-801C-4DD9-9E5D-9C41F3E90EB2}" type="slidenum">
              <a:rPr lang="he-IL" smtClean="0"/>
              <a:pPr>
                <a:defRPr/>
              </a:pPr>
              <a:t>63</a:t>
            </a:fld>
            <a:endParaRPr lang="he-IL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021" y="1841098"/>
            <a:ext cx="4226287" cy="4515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68" y="1883379"/>
            <a:ext cx="4192285" cy="4515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2560320" y="554144"/>
            <a:ext cx="7188592" cy="619363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ניגודיות -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contrast</a:t>
            </a:r>
            <a:endParaRPr lang="he-IL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29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2164078" y="3548393"/>
            <a:ext cx="7188592" cy="619363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ניגודיות -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contrast</a:t>
            </a:r>
            <a:endParaRPr lang="he-IL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2262552" y="1731159"/>
            <a:ext cx="7188592" cy="619363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8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ניגודיות - </a:t>
            </a:r>
            <a:r>
              <a:rPr lang="en-US" sz="28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contrast</a:t>
            </a:r>
            <a:endParaRPr lang="he-IL" sz="28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2262552" y="2647836"/>
            <a:ext cx="7188592" cy="619363"/>
          </a:xfrm>
          <a:prstGeom prst="roundRect">
            <a:avLst>
              <a:gd name="adj" fmla="val 26732"/>
            </a:avLst>
          </a:prstGeom>
          <a:solidFill>
            <a:schemeClr val="accent2"/>
          </a:solidFill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800" b="1" dirty="0">
                <a:solidFill>
                  <a:srgbClr val="EEECE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ניגודיות - </a:t>
            </a:r>
            <a:r>
              <a:rPr lang="en-US" sz="2800" b="1" dirty="0">
                <a:solidFill>
                  <a:srgbClr val="EEECE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contrast</a:t>
            </a:r>
            <a:endParaRPr lang="he-IL" sz="2800" b="1" dirty="0">
              <a:solidFill>
                <a:srgbClr val="EEECE1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10970454" y="337624"/>
            <a:ext cx="691663" cy="619363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he-IL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2164078" y="4448950"/>
            <a:ext cx="7188592" cy="619363"/>
          </a:xfrm>
          <a:prstGeom prst="roundRect">
            <a:avLst>
              <a:gd name="adj" fmla="val 26732"/>
            </a:avLst>
          </a:prstGeom>
          <a:solidFill>
            <a:schemeClr val="tx1"/>
          </a:solidFill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ניגודיות - 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contrast</a:t>
            </a:r>
            <a:endParaRPr lang="he-IL" sz="28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30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76372" y="1263001"/>
            <a:ext cx="3340100" cy="2505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599" y="4438050"/>
            <a:ext cx="3327360" cy="22180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78" y="1447672"/>
            <a:ext cx="3879392" cy="2586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מציין מיקום תוכן 2"/>
          <p:cNvSpPr txBox="1">
            <a:spLocks/>
          </p:cNvSpPr>
          <p:nvPr/>
        </p:nvSpPr>
        <p:spPr>
          <a:xfrm>
            <a:off x="491242" y="109795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250000"/>
              </a:lnSpc>
              <a:buClr>
                <a:srgbClr val="25793D"/>
              </a:buClr>
              <a:buFont typeface="Arial" panose="020B0604020202020204" pitchFamily="34" charset="0"/>
              <a:buNone/>
            </a:pPr>
            <a:r>
              <a:rPr lang="he-IL" sz="2000" b="1" dirty="0">
                <a:solidFill>
                  <a:prstClr val="black"/>
                </a:solidFill>
              </a:rPr>
              <a:t>שילוט חדרים וחללי עבודה</a:t>
            </a:r>
          </a:p>
          <a:p>
            <a:pPr marL="0" indent="0" algn="l">
              <a:lnSpc>
                <a:spcPct val="250000"/>
              </a:lnSpc>
              <a:buClr>
                <a:srgbClr val="25793D"/>
              </a:buClr>
              <a:buFont typeface="Arial" panose="020B0604020202020204" pitchFamily="34" charset="0"/>
              <a:buNone/>
            </a:pPr>
            <a:r>
              <a:rPr lang="he-IL" sz="2000" b="1" dirty="0">
                <a:solidFill>
                  <a:prstClr val="black"/>
                </a:solidFill>
              </a:rPr>
              <a:t>חללי מעבר מסומנים   </a:t>
            </a:r>
          </a:p>
          <a:p>
            <a:pPr marL="0" indent="0" algn="l">
              <a:lnSpc>
                <a:spcPct val="250000"/>
              </a:lnSpc>
              <a:buClr>
                <a:srgbClr val="25793D"/>
              </a:buClr>
              <a:buFont typeface="Arial" panose="020B0604020202020204" pitchFamily="34" charset="0"/>
              <a:buNone/>
            </a:pPr>
            <a:r>
              <a:rPr lang="he-IL" sz="2000" b="1" dirty="0">
                <a:solidFill>
                  <a:prstClr val="black"/>
                </a:solidFill>
              </a:rPr>
              <a:t>עמדות עבודה - שולחן, רקע</a:t>
            </a:r>
          </a:p>
          <a:p>
            <a:pPr marL="0" indent="0" algn="l">
              <a:lnSpc>
                <a:spcPct val="250000"/>
              </a:lnSpc>
              <a:buClr>
                <a:srgbClr val="25793D"/>
              </a:buClr>
              <a:buFont typeface="Arial" panose="020B0604020202020204" pitchFamily="34" charset="0"/>
              <a:buNone/>
            </a:pPr>
            <a:r>
              <a:rPr lang="he-IL" sz="2000" b="1" dirty="0">
                <a:solidFill>
                  <a:prstClr val="black"/>
                </a:solidFill>
              </a:rPr>
              <a:t>יציאות חירום מודגשות</a:t>
            </a:r>
          </a:p>
          <a:p>
            <a:pPr marL="0" indent="0" algn="l">
              <a:lnSpc>
                <a:spcPct val="250000"/>
              </a:lnSpc>
              <a:buClr>
                <a:srgbClr val="25793D"/>
              </a:buClr>
              <a:buFont typeface="Arial" panose="020B0604020202020204" pitchFamily="34" charset="0"/>
              <a:buNone/>
            </a:pPr>
            <a:r>
              <a:rPr lang="he-IL" sz="2000" b="1" dirty="0">
                <a:solidFill>
                  <a:prstClr val="black"/>
                </a:solidFill>
              </a:rPr>
              <a:t>מסמכים וחומרים </a:t>
            </a:r>
          </a:p>
          <a:p>
            <a:pPr marL="0" indent="0" algn="l">
              <a:lnSpc>
                <a:spcPct val="250000"/>
              </a:lnSpc>
              <a:buClr>
                <a:srgbClr val="25793D"/>
              </a:buClr>
              <a:buFont typeface="Arial" panose="020B0604020202020204" pitchFamily="34" charset="0"/>
              <a:buNone/>
            </a:pPr>
            <a:endParaRPr lang="he-IL" sz="2000" dirty="0">
              <a:solidFill>
                <a:prstClr val="black"/>
              </a:solidFill>
            </a:endParaRPr>
          </a:p>
        </p:txBody>
      </p:sp>
      <p:sp>
        <p:nvSpPr>
          <p:cNvPr id="8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162798" y="65784"/>
            <a:ext cx="7188592" cy="1129427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buClr>
                <a:srgbClr val="25793D"/>
              </a:buClr>
              <a:defRPr/>
            </a:pPr>
            <a:r>
              <a:rPr lang="he-IL" altLang="he-IL" sz="2800" b="1" dirty="0">
                <a:solidFill>
                  <a:prstClr val="black"/>
                </a:solidFill>
              </a:rPr>
              <a:t>ניגודיות במקום עבודה – שימוש בצבעים בעלי ניגודיות של לפחות 70%</a:t>
            </a:r>
          </a:p>
        </p:txBody>
      </p:sp>
      <p:pic>
        <p:nvPicPr>
          <p:cNvPr id="9" name="Picture 6" descr="תוצאת תמונה עבור שילוט נגי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178" y="4185588"/>
            <a:ext cx="3247199" cy="2470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504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Image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79857" y="1362307"/>
            <a:ext cx="5287942" cy="3713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תמונה 4" descr="C:\Users\eranga\OneDrive - Rashi Foundation\Documents\העברה 11\העברה\תהליכי הכשרה - הצעות\נגישות\בית קסלר\תמונות\תמונות\20201014_11233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2099" y="1084833"/>
            <a:ext cx="5359789" cy="4340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929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BC612B97-8913-4C5F-944A-9DB38370A1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899" y="2905011"/>
            <a:ext cx="11228201" cy="749300"/>
          </a:xfrm>
        </p:spPr>
        <p:txBody>
          <a:bodyPr/>
          <a:lstStyle/>
          <a:p>
            <a:pPr algn="ctr"/>
            <a:r>
              <a:rPr lang="he-IL" dirty="0"/>
              <a:t>נגישות שירות </a:t>
            </a:r>
          </a:p>
          <a:p>
            <a:pPr algn="ctr"/>
            <a:r>
              <a:rPr lang="he-IL" dirty="0"/>
              <a:t>לציבור עם עיוורון או לקות ראייה 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755316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41019" y="5608977"/>
            <a:ext cx="40937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prstClr val="black"/>
                </a:solidFill>
              </a:rPr>
              <a:t>תקשורת מילולית ותיווך מילולי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319" y="5608977"/>
            <a:ext cx="40937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prstClr val="black"/>
                </a:solidFill>
              </a:rPr>
              <a:t>מגע וליווי פיסי 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371" y="346373"/>
            <a:ext cx="2317758" cy="3458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https://www.migdalor.org.il/wp-content/uploads/2020/05/IMG_87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32" y="890167"/>
            <a:ext cx="4373558" cy="2914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1998028" y="4418546"/>
            <a:ext cx="7699832" cy="837962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e-IL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תקשורת בין אישית</a:t>
            </a:r>
          </a:p>
        </p:txBody>
      </p:sp>
      <p:pic>
        <p:nvPicPr>
          <p:cNvPr id="9" name="תמונה 8" descr="C:\Users\eranga\Desktop\גג\טובות\אחרי עיבוד\IMG_71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710" y="346373"/>
            <a:ext cx="3444588" cy="2545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221217" y="5608977"/>
            <a:ext cx="40937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prstClr val="black"/>
                </a:solidFill>
              </a:rPr>
              <a:t>זיהוי</a:t>
            </a:r>
          </a:p>
        </p:txBody>
      </p:sp>
    </p:spTree>
    <p:extLst>
      <p:ext uri="{BB962C8B-B14F-4D97-AF65-F5344CB8AC3E}">
        <p14:creationId xmlns:p14="http://schemas.microsoft.com/office/powerpoint/2010/main" val="182875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7EF47-801C-4DD9-9E5D-9C41F3E90EB2}" type="slidenum">
              <a:rPr lang="he-IL" smtClean="0"/>
              <a:pPr>
                <a:defRPr/>
              </a:pPr>
              <a:t>69</a:t>
            </a:fld>
            <a:endParaRPr lang="he-IL"/>
          </a:p>
        </p:txBody>
      </p:sp>
      <p:sp>
        <p:nvSpPr>
          <p:cNvPr id="5" name="מציין מיקום תוכן 2"/>
          <p:cNvSpPr txBox="1">
            <a:spLocks/>
          </p:cNvSpPr>
          <p:nvPr/>
        </p:nvSpPr>
        <p:spPr bwMode="auto">
          <a:xfrm>
            <a:off x="2182054" y="1018282"/>
            <a:ext cx="9855200" cy="501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257175" indent="-257175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he-IL" altLang="he-IL" sz="1500" b="1" dirty="0">
              <a:solidFill>
                <a:prstClr val="black"/>
              </a:solidFill>
            </a:endParaRPr>
          </a:p>
          <a:p>
            <a:pPr marL="0" indent="0">
              <a:lnSpc>
                <a:spcPct val="200000"/>
              </a:lnSpc>
              <a:buFont typeface="Arial" pitchFamily="34" charset="0"/>
              <a:buNone/>
            </a:pPr>
            <a:endParaRPr lang="he-IL" altLang="he-IL" sz="1650" b="1" dirty="0">
              <a:solidFill>
                <a:prstClr val="black"/>
              </a:solidFill>
            </a:endParaRPr>
          </a:p>
          <a:p>
            <a:pPr>
              <a:lnSpc>
                <a:spcPct val="200000"/>
              </a:lnSpc>
            </a:pPr>
            <a:r>
              <a:rPr lang="he-IL" altLang="he-IL" sz="8000" b="1" dirty="0">
                <a:solidFill>
                  <a:prstClr val="black"/>
                </a:solidFill>
              </a:rPr>
              <a:t>הצגה עצמית ברורה מול האדם </a:t>
            </a:r>
          </a:p>
          <a:p>
            <a:pPr>
              <a:lnSpc>
                <a:spcPct val="220000"/>
              </a:lnSpc>
            </a:pPr>
            <a:r>
              <a:rPr lang="he-IL" altLang="he-IL" sz="8000" b="1" dirty="0">
                <a:solidFill>
                  <a:prstClr val="black"/>
                </a:solidFill>
              </a:rPr>
              <a:t>תיווך מילולי – נסה להקל על יכולת הזיהוי, תווך </a:t>
            </a:r>
            <a:r>
              <a:rPr lang="he-IL" altLang="he-IL" sz="8000" b="1" u="sng" dirty="0">
                <a:solidFill>
                  <a:prstClr val="black"/>
                </a:solidFill>
              </a:rPr>
              <a:t>כל פעולה </a:t>
            </a:r>
          </a:p>
          <a:p>
            <a:pPr>
              <a:lnSpc>
                <a:spcPct val="220000"/>
              </a:lnSpc>
            </a:pPr>
            <a:r>
              <a:rPr lang="he-IL" altLang="he-IL" sz="8000" b="1" dirty="0">
                <a:solidFill>
                  <a:prstClr val="black"/>
                </a:solidFill>
              </a:rPr>
              <a:t>להימנע משימוש בביטויים לא ברורים - כמו "שם", "כאן", "את זה"</a:t>
            </a:r>
          </a:p>
          <a:p>
            <a:pPr>
              <a:lnSpc>
                <a:spcPct val="220000"/>
              </a:lnSpc>
            </a:pPr>
            <a:r>
              <a:rPr lang="he-IL" altLang="he-IL" sz="8000" b="1" dirty="0">
                <a:solidFill>
                  <a:prstClr val="black"/>
                </a:solidFill>
              </a:rPr>
              <a:t>שימוש בהנחיות מילוליות והגדרות מדויקות ומוכרות  - הגדר כיוונים ביחס לגוף האדם ולעצמים במרחב</a:t>
            </a:r>
          </a:p>
          <a:p>
            <a:pPr>
              <a:lnSpc>
                <a:spcPct val="220000"/>
              </a:lnSpc>
            </a:pPr>
            <a:r>
              <a:rPr lang="he-IL" altLang="he-IL" sz="8000" b="1" dirty="0">
                <a:solidFill>
                  <a:prstClr val="black"/>
                </a:solidFill>
              </a:rPr>
              <a:t>להימנע ממחוות גוף ללא תיווך מילולי -– הושטת יד, הצבעה ו</a:t>
            </a:r>
            <a:r>
              <a:rPr lang="en-US" altLang="he-IL" sz="8000" b="1" dirty="0">
                <a:solidFill>
                  <a:prstClr val="black"/>
                </a:solidFill>
              </a:rPr>
              <a:t>/</a:t>
            </a:r>
            <a:r>
              <a:rPr lang="he-IL" altLang="he-IL" sz="8000" b="1" dirty="0">
                <a:solidFill>
                  <a:prstClr val="black"/>
                </a:solidFill>
              </a:rPr>
              <a:t>או הכוונה</a:t>
            </a:r>
          </a:p>
          <a:p>
            <a:pPr>
              <a:lnSpc>
                <a:spcPct val="220000"/>
              </a:lnSpc>
            </a:pPr>
            <a:r>
              <a:rPr lang="he-IL" altLang="he-IL" sz="8000" b="1" dirty="0">
                <a:solidFill>
                  <a:prstClr val="black"/>
                </a:solidFill>
              </a:rPr>
              <a:t>יידוע אדם במקרה של שינוי בסביבה – התרחקות פיסית, שינוי מיקום ציוד</a:t>
            </a:r>
          </a:p>
          <a:p>
            <a:pPr>
              <a:lnSpc>
                <a:spcPct val="220000"/>
              </a:lnSpc>
            </a:pPr>
            <a:r>
              <a:rPr lang="he-IL" altLang="he-IL" sz="8000" b="1" dirty="0">
                <a:solidFill>
                  <a:prstClr val="black"/>
                </a:solidFill>
              </a:rPr>
              <a:t>סביבה שקטה שמקלה על שימוש בחוש השמיעה </a:t>
            </a:r>
          </a:p>
          <a:p>
            <a:pPr>
              <a:lnSpc>
                <a:spcPct val="200000"/>
              </a:lnSpc>
            </a:pPr>
            <a:endParaRPr lang="he-IL" altLang="he-IL" sz="4000" dirty="0">
              <a:solidFill>
                <a:prstClr val="black"/>
              </a:solidFill>
            </a:endParaRPr>
          </a:p>
          <a:p>
            <a:pPr>
              <a:lnSpc>
                <a:spcPct val="200000"/>
              </a:lnSpc>
            </a:pPr>
            <a:endParaRPr lang="he-IL" altLang="he-IL" sz="3800" dirty="0">
              <a:solidFill>
                <a:prstClr val="black"/>
              </a:solidFill>
            </a:endParaRPr>
          </a:p>
          <a:p>
            <a:pPr>
              <a:lnSpc>
                <a:spcPct val="200000"/>
              </a:lnSpc>
            </a:pPr>
            <a:endParaRPr lang="en-US" altLang="he-IL" sz="3800" dirty="0">
              <a:solidFill>
                <a:prstClr val="black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he-IL" altLang="he-IL" sz="3400" dirty="0">
              <a:solidFill>
                <a:prstClr val="black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altLang="he-IL" sz="1500" dirty="0">
              <a:solidFill>
                <a:prstClr val="black"/>
              </a:solidFill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53" y="3081033"/>
            <a:ext cx="2317758" cy="3458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5966263" y="215721"/>
            <a:ext cx="6070991" cy="1056561"/>
          </a:xfrm>
          <a:prstGeom prst="roundRect">
            <a:avLst>
              <a:gd name="adj" fmla="val 26732"/>
            </a:avLst>
          </a:prstGeom>
          <a:solidFill>
            <a:schemeClr val="bg1"/>
          </a:solidFill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 </a:t>
            </a:r>
          </a:p>
          <a:p>
            <a:pPr algn="ctr">
              <a:defRPr/>
            </a:pPr>
            <a:r>
              <a:rPr lang="he-I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תקשורת בין אישית ושיח </a:t>
            </a:r>
          </a:p>
        </p:txBody>
      </p:sp>
      <p:pic>
        <p:nvPicPr>
          <p:cNvPr id="7" name="תמונה 6" descr="C:\Users\eranga\Desktop\גג\טובות\אחרי עיבוד\IMG_71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53" y="352746"/>
            <a:ext cx="3444588" cy="2545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58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582E5D65-44E8-4CBC-8DE4-6C8B66DD19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מחוז ירושלים 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FE31751A-B85F-4722-BEB7-AB3EEE592FB1}"/>
              </a:ext>
            </a:extLst>
          </p:cNvPr>
          <p:cNvSpPr/>
          <p:nvPr/>
        </p:nvSpPr>
        <p:spPr>
          <a:xfrm>
            <a:off x="2660680" y="1660631"/>
            <a:ext cx="72138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sz="3600" dirty="0">
                <a:solidFill>
                  <a:prstClr val="black"/>
                </a:solidFill>
              </a:rPr>
              <a:t>4,015 מחזיקי תעודות עיוור במחוז ירושלים</a:t>
            </a:r>
          </a:p>
          <a:p>
            <a:pPr>
              <a:defRPr/>
            </a:pPr>
            <a:r>
              <a:rPr lang="he-IL" sz="3600" dirty="0">
                <a:solidFill>
                  <a:prstClr val="black"/>
                </a:solidFill>
              </a:rPr>
              <a:t>1,752</a:t>
            </a:r>
            <a:r>
              <a:rPr lang="he-IL" sz="3600" dirty="0"/>
              <a:t> מהם בגיל עבודה  </a:t>
            </a:r>
            <a:endParaRPr lang="he-IL" sz="3600" dirty="0">
              <a:solidFill>
                <a:prstClr val="black"/>
              </a:solidFill>
            </a:endParaRPr>
          </a:p>
        </p:txBody>
      </p:sp>
      <p:pic>
        <p:nvPicPr>
          <p:cNvPr id="1026" name="Picture 2" descr="מכללת דוד ילין">
            <a:extLst>
              <a:ext uri="{FF2B5EF4-FFF2-40B4-BE49-F238E27FC236}">
                <a16:creationId xmlns:a16="http://schemas.microsoft.com/office/drawing/2014/main" id="{E25595BF-BA30-4027-A6A2-3DE414344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899" y="3572070"/>
            <a:ext cx="4210201" cy="207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3190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7EF47-801C-4DD9-9E5D-9C41F3E90EB2}" type="slidenum">
              <a:rPr lang="he-IL" smtClean="0"/>
              <a:pPr>
                <a:defRPr/>
              </a:pPr>
              <a:t>70</a:t>
            </a:fld>
            <a:endParaRPr lang="he-IL"/>
          </a:p>
        </p:txBody>
      </p:sp>
      <p:pic>
        <p:nvPicPr>
          <p:cNvPr id="5" name="מציין מיקום תוכן 4" descr="C:\Users\Rita.SACTA-RASHI\AppData\Local\Microsoft\Windows\Temporary Internet Files\Content.Outlook\HLB8ZE1Y\20170904_105251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927664" y="2312192"/>
            <a:ext cx="4382760" cy="3459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5" descr="C:\Users\Rita.SACTA-RASHI\AppData\Local\Microsoft\Windows\Temporary Internet Files\Content.Outlook\HLB8ZE1Y\20170904_1052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32000" y="2265150"/>
            <a:ext cx="4302433" cy="3554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1413020" y="404012"/>
            <a:ext cx="9278425" cy="1420892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e-I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עקרון הקביעות </a:t>
            </a:r>
          </a:p>
          <a:p>
            <a:pPr algn="ctr">
              <a:defRPr/>
            </a:pPr>
            <a:r>
              <a:rPr lang="he-I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שמירה על סביבה קבועה ככל שניתן</a:t>
            </a:r>
          </a:p>
          <a:p>
            <a:pPr algn="ctr">
              <a:defRPr/>
            </a:pPr>
            <a:r>
              <a:rPr lang="he-I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לחיזוק ניידות וקבלת שירות עצמאית ובטוחה</a:t>
            </a:r>
          </a:p>
        </p:txBody>
      </p:sp>
    </p:spTree>
    <p:extLst>
      <p:ext uri="{BB962C8B-B14F-4D97-AF65-F5344CB8AC3E}">
        <p14:creationId xmlns:p14="http://schemas.microsoft.com/office/powerpoint/2010/main" val="170440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CA91170-FA7B-496B-BA5E-160783BE8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7EF47-801C-4DD9-9E5D-9C41F3E90EB2}" type="slidenum">
              <a:rPr lang="he-IL" smtClean="0"/>
              <a:pPr>
                <a:defRPr/>
              </a:pPr>
              <a:t>71</a:t>
            </a:fld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26838F2F-666C-47E9-B390-9477163C8C6B}"/>
              </a:ext>
            </a:extLst>
          </p:cNvPr>
          <p:cNvSpPr/>
          <p:nvPr/>
        </p:nvSpPr>
        <p:spPr>
          <a:xfrm>
            <a:off x="5801472" y="847726"/>
            <a:ext cx="6096000" cy="24806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Clr>
                <a:srgbClr val="25793D"/>
              </a:buClr>
              <a:defRPr/>
            </a:pPr>
            <a:r>
              <a:rPr lang="he-IL" sz="3200" b="1" dirty="0">
                <a:solidFill>
                  <a:prstClr val="black"/>
                </a:solidFill>
                <a:latin typeface="Assistant" panose="00000500000000000000" pitchFamily="2" charset="-79"/>
                <a:ea typeface="Calibri" panose="020F0502020204030204" pitchFamily="34" charset="0"/>
                <a:cs typeface="Assistant" panose="00000500000000000000" pitchFamily="2" charset="-79"/>
              </a:rPr>
              <a:t>קביעות בסביבה להגברת בטיחות</a:t>
            </a:r>
            <a:r>
              <a:rPr lang="he-IL" sz="3200" dirty="0">
                <a:solidFill>
                  <a:prstClr val="black"/>
                </a:solidFill>
                <a:latin typeface="Assistant" panose="00000500000000000000" pitchFamily="2" charset="-79"/>
                <a:ea typeface="Calibri" panose="020F0502020204030204" pitchFamily="34" charset="0"/>
                <a:cs typeface="Assistant" panose="00000500000000000000" pitchFamily="2" charset="-79"/>
              </a:rPr>
              <a:t>   </a:t>
            </a:r>
          </a:p>
          <a:p>
            <a:pPr lvl="0" algn="ctr">
              <a:buClr>
                <a:srgbClr val="25793D"/>
              </a:buClr>
              <a:defRPr/>
            </a:pPr>
            <a:endParaRPr lang="he-IL" dirty="0">
              <a:solidFill>
                <a:prstClr val="black"/>
              </a:solidFill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25793D"/>
              </a:buClr>
              <a:buFont typeface="Wingdings" panose="05000000000000000000" pitchFamily="2" charset="2"/>
              <a:buChar char="ü"/>
              <a:defRPr/>
            </a:pPr>
            <a:r>
              <a:rPr lang="he-IL" dirty="0">
                <a:solidFill>
                  <a:prstClr val="black"/>
                </a:solidFill>
                <a:latin typeface="Assistant" pitchFamily="2" charset="-79"/>
                <a:cs typeface="Assistant" pitchFamily="2" charset="-79"/>
              </a:rPr>
              <a:t>מיקום הרהיטים והחפצים במקומות קבועים</a:t>
            </a:r>
          </a:p>
          <a:p>
            <a:pPr marL="342900" lvl="0" indent="-342900">
              <a:lnSpc>
                <a:spcPct val="150000"/>
              </a:lnSpc>
              <a:buClr>
                <a:srgbClr val="25793D"/>
              </a:buClr>
              <a:buFont typeface="Wingdings" panose="05000000000000000000" pitchFamily="2" charset="2"/>
              <a:buChar char="ü"/>
              <a:defRPr/>
            </a:pPr>
            <a:r>
              <a:rPr lang="he-IL" dirty="0">
                <a:solidFill>
                  <a:prstClr val="black"/>
                </a:solidFill>
                <a:latin typeface="Assistant" pitchFamily="2" charset="-79"/>
                <a:cs typeface="Assistant" pitchFamily="2" charset="-79"/>
              </a:rPr>
              <a:t>סידור שולחן וישיבה קבוע</a:t>
            </a:r>
          </a:p>
          <a:p>
            <a:pPr marL="342900" lvl="0" indent="-342900">
              <a:lnSpc>
                <a:spcPct val="150000"/>
              </a:lnSpc>
              <a:buClr>
                <a:srgbClr val="25793D"/>
              </a:buClr>
              <a:buFont typeface="Wingdings" panose="05000000000000000000" pitchFamily="2" charset="2"/>
              <a:buChar char="ü"/>
              <a:defRPr/>
            </a:pPr>
            <a:r>
              <a:rPr lang="he-IL" dirty="0">
                <a:solidFill>
                  <a:prstClr val="black"/>
                </a:solidFill>
                <a:latin typeface="Assistant" pitchFamily="2" charset="-79"/>
                <a:cs typeface="Assistant" pitchFamily="2" charset="-79"/>
              </a:rPr>
              <a:t>מיקום אוכל בצלחת</a:t>
            </a:r>
            <a:r>
              <a:rPr lang="en-US" dirty="0">
                <a:solidFill>
                  <a:prstClr val="black"/>
                </a:solidFill>
                <a:latin typeface="Assistant" pitchFamily="2" charset="-79"/>
                <a:cs typeface="Assistant" pitchFamily="2" charset="-79"/>
              </a:rPr>
              <a:t>/</a:t>
            </a:r>
            <a:r>
              <a:rPr lang="he-IL" dirty="0">
                <a:solidFill>
                  <a:prstClr val="black"/>
                </a:solidFill>
                <a:latin typeface="Assistant" pitchFamily="2" charset="-79"/>
                <a:cs typeface="Assistant" pitchFamily="2" charset="-79"/>
              </a:rPr>
              <a:t>מגש</a:t>
            </a:r>
            <a:endParaRPr lang="en-US" dirty="0">
              <a:solidFill>
                <a:prstClr val="black"/>
              </a:solidFill>
              <a:latin typeface="Assistant" pitchFamily="2" charset="-79"/>
              <a:cs typeface="Assistant" pitchFamily="2" charset="-79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dirty="0">
                <a:solidFill>
                  <a:prstClr val="black"/>
                </a:solidFill>
                <a:latin typeface="Assistant" pitchFamily="2" charset="-79"/>
                <a:cs typeface="Assistant" pitchFamily="2" charset="-79"/>
              </a:rPr>
              <a:t>מסדרונות ומעברים ללא מכשולים ופנויים</a:t>
            </a:r>
          </a:p>
        </p:txBody>
      </p:sp>
      <p:pic>
        <p:nvPicPr>
          <p:cNvPr id="6" name="מציין מיקום תוכן 4">
            <a:extLst>
              <a:ext uri="{FF2B5EF4-FFF2-40B4-BE49-F238E27FC236}">
                <a16:creationId xmlns:a16="http://schemas.microsoft.com/office/drawing/2014/main" id="{CE175FA4-23B2-42EE-8953-67C3A7E71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036248" y="2961192"/>
            <a:ext cx="4569475" cy="2221272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DDC7203-CF64-4C02-A123-0CA9EE48A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7945" y="1566668"/>
            <a:ext cx="4554537" cy="2130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מציין מיקום תוכן 3">
            <a:extLst>
              <a:ext uri="{FF2B5EF4-FFF2-40B4-BE49-F238E27FC236}">
                <a16:creationId xmlns:a16="http://schemas.microsoft.com/office/drawing/2014/main" id="{3E79E7E1-DC48-4DF8-88BC-1202BB902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2574" y="2139402"/>
            <a:ext cx="4569477" cy="2221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0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895" y="279791"/>
            <a:ext cx="4478536" cy="5971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מציין מיקום תוכן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07" y="279791"/>
            <a:ext cx="4143443" cy="3107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6193" y="2966634"/>
            <a:ext cx="3925738" cy="2944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016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7EF47-801C-4DD9-9E5D-9C41F3E90EB2}" type="slidenum">
              <a:rPr lang="he-IL" smtClean="0"/>
              <a:pPr>
                <a:defRPr/>
              </a:pPr>
              <a:t>73</a:t>
            </a:fld>
            <a:endParaRPr lang="he-IL"/>
          </a:p>
        </p:txBody>
      </p:sp>
      <p:pic>
        <p:nvPicPr>
          <p:cNvPr id="6" name="מציין מיקום תוכן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607" y="1398975"/>
            <a:ext cx="4162807" cy="3121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1" y="1391643"/>
            <a:ext cx="4044784" cy="22650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מלבן 8"/>
          <p:cNvSpPr/>
          <p:nvPr/>
        </p:nvSpPr>
        <p:spPr>
          <a:xfrm>
            <a:off x="4111226" y="364114"/>
            <a:ext cx="77748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25793D"/>
              </a:buClr>
              <a:defRPr/>
            </a:pPr>
            <a:r>
              <a:rPr lang="he-IL" sz="2400" b="1" dirty="0">
                <a:solidFill>
                  <a:prstClr val="black"/>
                </a:solidFill>
                <a:ea typeface="Calibri" panose="020F0502020204030204" pitchFamily="34" charset="0"/>
              </a:rPr>
              <a:t>צורה </a:t>
            </a:r>
            <a:r>
              <a:rPr lang="he-IL" sz="2400" b="1" dirty="0">
                <a:solidFill>
                  <a:prstClr val="black"/>
                </a:solidFill>
              </a:rPr>
              <a:t>ומיקום קבוע ע"פ תקן </a:t>
            </a:r>
          </a:p>
          <a:p>
            <a:pPr marL="342900" indent="-342900" algn="ctr">
              <a:buClr>
                <a:srgbClr val="25793D"/>
              </a:buClr>
              <a:buFont typeface="Wingdings" panose="05000000000000000000" pitchFamily="2" charset="2"/>
              <a:buChar char="Û"/>
              <a:defRPr/>
            </a:pPr>
            <a:r>
              <a:rPr lang="he-IL" sz="2400" b="1" dirty="0">
                <a:solidFill>
                  <a:prstClr val="black"/>
                </a:solidFill>
              </a:rPr>
              <a:t>שילוט חדרים, אמצעי הכוונה ואזהרה, התקני שמע רמזורים </a:t>
            </a:r>
          </a:p>
        </p:txBody>
      </p:sp>
      <p:sp>
        <p:nvSpPr>
          <p:cNvPr id="10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108145" y="160250"/>
            <a:ext cx="4196570" cy="619363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קביעות במרחב ציבורי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71F24945-35D7-4DD2-8D63-9CA85F914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7957" y="1963412"/>
            <a:ext cx="4515492" cy="3386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303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7EF47-801C-4DD9-9E5D-9C41F3E90EB2}" type="slidenum">
              <a:rPr kumimoji="0" lang="he-IL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he-IL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6397664" y="373361"/>
            <a:ext cx="5400689" cy="2897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e-IL" sz="2400" b="1" dirty="0">
                <a:solidFill>
                  <a:prstClr val="black"/>
                </a:solidFill>
                <a:latin typeface="Assistant" panose="00000500000000000000" pitchFamily="2" charset="-79"/>
                <a:ea typeface="Calibri" panose="020F0502020204030204" pitchFamily="34" charset="0"/>
                <a:cs typeface="Assistant" panose="00000500000000000000" pitchFamily="2" charset="-79"/>
              </a:rPr>
              <a:t>קביעות בסביבה להגברת </a:t>
            </a:r>
            <a:r>
              <a:rPr lang="he-IL" sz="2400" b="1" u="sng" dirty="0">
                <a:solidFill>
                  <a:prstClr val="black"/>
                </a:solidFill>
                <a:latin typeface="Assistant" panose="00000500000000000000" pitchFamily="2" charset="-79"/>
                <a:ea typeface="Calibri" panose="020F0502020204030204" pitchFamily="34" charset="0"/>
                <a:cs typeface="Assistant" panose="00000500000000000000" pitchFamily="2" charset="-79"/>
              </a:rPr>
              <a:t>נגישות</a:t>
            </a:r>
            <a:r>
              <a:rPr lang="he-IL" sz="2400" dirty="0">
                <a:solidFill>
                  <a:prstClr val="black"/>
                </a:solidFill>
                <a:latin typeface="Assistant" panose="00000500000000000000" pitchFamily="2" charset="-79"/>
                <a:ea typeface="Calibri" panose="020F0502020204030204" pitchFamily="34" charset="0"/>
                <a:cs typeface="Assistant" panose="00000500000000000000" pitchFamily="2" charset="-79"/>
              </a:rPr>
              <a:t>   </a:t>
            </a:r>
            <a:endParaRPr lang="he-IL" sz="2400" dirty="0">
              <a:solidFill>
                <a:prstClr val="black"/>
              </a:solidFill>
              <a:latin typeface="Assistant" pitchFamily="2" charset="-79"/>
              <a:cs typeface="Assistant" pitchFamily="2" charset="-79"/>
            </a:endParaRPr>
          </a:p>
          <a:p>
            <a:pPr marR="0" lvl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e-IL" sz="2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הקפדה על תקנים ותקנות 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he-IL" sz="2000" dirty="0">
                <a:solidFill>
                  <a:prstClr val="black"/>
                </a:solidFill>
                <a:latin typeface="Assistant" pitchFamily="2" charset="-79"/>
                <a:cs typeface="Assistant" pitchFamily="2" charset="-79"/>
              </a:rPr>
              <a:t>שילוט – מיקום וצורה </a:t>
            </a:r>
          </a:p>
          <a:p>
            <a:pPr marL="342900" indent="-342900">
              <a:lnSpc>
                <a:spcPct val="150000"/>
              </a:lnSpc>
              <a:buClrTx/>
              <a:buFont typeface="Wingdings" panose="05000000000000000000" pitchFamily="2" charset="2"/>
              <a:buChar char="ü"/>
              <a:defRPr/>
            </a:pPr>
            <a:r>
              <a:rPr lang="he-IL" sz="2000" dirty="0">
                <a:solidFill>
                  <a:prstClr val="black"/>
                </a:solidFill>
                <a:latin typeface="Assistant" pitchFamily="2" charset="-79"/>
                <a:cs typeface="Assistant" pitchFamily="2" charset="-79"/>
              </a:rPr>
              <a:t>סימני נגישות:</a:t>
            </a:r>
            <a:r>
              <a:rPr lang="en-US" sz="2000" dirty="0">
                <a:solidFill>
                  <a:prstClr val="black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he-IL" sz="2000" dirty="0">
                <a:solidFill>
                  <a:prstClr val="black"/>
                </a:solidFill>
                <a:latin typeface="Assistant" pitchFamily="2" charset="-79"/>
                <a:cs typeface="Assistant" pitchFamily="2" charset="-79"/>
              </a:rPr>
              <a:t>סימן מוביל, משטחי אזהרה</a:t>
            </a:r>
          </a:p>
          <a:p>
            <a:pPr>
              <a:lnSpc>
                <a:spcPct val="150000"/>
              </a:lnSpc>
              <a:buClrTx/>
              <a:defRPr/>
            </a:pPr>
            <a:endParaRPr lang="en-US" sz="2000" dirty="0">
              <a:solidFill>
                <a:prstClr val="black"/>
              </a:solidFill>
              <a:latin typeface="Assistant" pitchFamily="2" charset="-79"/>
              <a:cs typeface="Assistant" pitchFamily="2" charset="-79"/>
            </a:endParaRPr>
          </a:p>
          <a:p>
            <a:pPr marL="342900" marR="0" lvl="0" indent="-3429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מציין מיקום תוכן 3">
            <a:extLst>
              <a:ext uri="{FF2B5EF4-FFF2-40B4-BE49-F238E27FC236}">
                <a16:creationId xmlns:a16="http://schemas.microsoft.com/office/drawing/2014/main" id="{B67ACE4E-1F6A-44F9-882D-AFBDA57FF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48" y="2963172"/>
            <a:ext cx="7244160" cy="3521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 descr="שלט הכוונה לחדרי נוחיות עבור נשים/ גברים/ נכים - צהלש">
            <a:extLst>
              <a:ext uri="{FF2B5EF4-FFF2-40B4-BE49-F238E27FC236}">
                <a16:creationId xmlns:a16="http://schemas.microsoft.com/office/drawing/2014/main" id="{1EEF09D9-27EA-4623-AD77-08F632A0F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47" y="295382"/>
            <a:ext cx="2283929" cy="2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firecenter.co.il/media/source/%D7%A9%D7%A8%D7%95%D7%AA%D7%99_%D7%A0%D7%A9%D7%99%D7%9D_%D7%91%D7%95%D7%9C%D7%98_%D7%9E%D7%A9%D7%95%D7%A9%D7%99.jpg">
            <a:extLst>
              <a:ext uri="{FF2B5EF4-FFF2-40B4-BE49-F238E27FC236}">
                <a16:creationId xmlns:a16="http://schemas.microsoft.com/office/drawing/2014/main" id="{7557F1D6-CE6E-4304-80F3-ED10543A8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52" y="214668"/>
            <a:ext cx="2399677" cy="239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544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7EF47-801C-4DD9-9E5D-9C41F3E90EB2}" type="slidenum">
              <a:rPr lang="he-IL" smtClean="0"/>
              <a:pPr>
                <a:defRPr/>
              </a:pPr>
              <a:t>75</a:t>
            </a:fld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5982878" y="4121435"/>
            <a:ext cx="5653194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000" dirty="0">
                <a:solidFill>
                  <a:prstClr val="black"/>
                </a:solidFill>
                <a:latin typeface="Assistant" pitchFamily="2" charset="-79"/>
                <a:cs typeface="Assistant" pitchFamily="2" charset="-79"/>
              </a:rPr>
              <a:t>מיקום חללים, חדרים ועמדות עבודה ושירות קבועות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000" dirty="0">
                <a:solidFill>
                  <a:prstClr val="black"/>
                </a:solidFill>
                <a:latin typeface="Assistant" pitchFamily="2" charset="-79"/>
                <a:cs typeface="Assistant" pitchFamily="2" charset="-79"/>
              </a:rPr>
              <a:t>מיקום ציוד וחפצים במקומות קבועים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he-IL" sz="2000" dirty="0">
                <a:solidFill>
                  <a:prstClr val="black"/>
                </a:solidFill>
                <a:latin typeface="Assistant" pitchFamily="2" charset="-79"/>
                <a:cs typeface="Assistant" pitchFamily="2" charset="-79"/>
              </a:rPr>
              <a:t>סידור שולחן וישיבה קבוע</a:t>
            </a:r>
            <a:endParaRPr lang="en-US" sz="2000" dirty="0">
              <a:solidFill>
                <a:prstClr val="black"/>
              </a:solidFill>
              <a:latin typeface="Assistant" pitchFamily="2" charset="-79"/>
              <a:cs typeface="Assistant" pitchFamily="2" charset="-79"/>
            </a:endParaRPr>
          </a:p>
          <a:p>
            <a:pPr algn="ctr">
              <a:lnSpc>
                <a:spcPct val="150000"/>
              </a:lnSpc>
            </a:pPr>
            <a:endParaRPr lang="he-IL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6388100" y="213118"/>
            <a:ext cx="5381480" cy="546497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e-I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קביעות בסביבה להגברת תפקוד עצמאי 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125" y="1116671"/>
            <a:ext cx="3931944" cy="2626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מציין מיקום תוכן 4">
            <a:extLst>
              <a:ext uri="{FF2B5EF4-FFF2-40B4-BE49-F238E27FC236}">
                <a16:creationId xmlns:a16="http://schemas.microsoft.com/office/drawing/2014/main" id="{39A48E87-4C34-44E4-8158-1D6C990DE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1" y="792224"/>
            <a:ext cx="2571690" cy="4567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22C8475F-86CD-4A94-B9EA-C0B26D0255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91" y="759615"/>
            <a:ext cx="2608409" cy="4633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477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7EF47-801C-4DD9-9E5D-9C41F3E90EB2}" type="slidenum">
              <a:rPr lang="he-IL" smtClean="0"/>
              <a:pPr>
                <a:defRPr/>
              </a:pPr>
              <a:t>76</a:t>
            </a:fld>
            <a:endParaRPr lang="he-IL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021" y="1841098"/>
            <a:ext cx="4226287" cy="4515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68" y="1883379"/>
            <a:ext cx="4192285" cy="4515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2560320" y="554144"/>
            <a:ext cx="7188592" cy="619363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ניגודיות -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contrast</a:t>
            </a:r>
            <a:endParaRPr lang="he-IL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7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2164078" y="3548393"/>
            <a:ext cx="7188592" cy="619363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ניגודיות -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contrast</a:t>
            </a:r>
            <a:endParaRPr lang="he-IL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2262552" y="1731159"/>
            <a:ext cx="7188592" cy="619363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8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ניגודיות - </a:t>
            </a:r>
            <a:r>
              <a:rPr lang="en-US" sz="28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contrast</a:t>
            </a:r>
            <a:endParaRPr lang="he-IL" sz="28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2262552" y="2647836"/>
            <a:ext cx="7188592" cy="619363"/>
          </a:xfrm>
          <a:prstGeom prst="roundRect">
            <a:avLst>
              <a:gd name="adj" fmla="val 26732"/>
            </a:avLst>
          </a:prstGeom>
          <a:solidFill>
            <a:schemeClr val="accent2"/>
          </a:solidFill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800" b="1" dirty="0">
                <a:solidFill>
                  <a:srgbClr val="EEECE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ניגודיות - </a:t>
            </a:r>
            <a:r>
              <a:rPr lang="en-US" sz="2800" b="1" dirty="0">
                <a:solidFill>
                  <a:srgbClr val="EEECE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contrast</a:t>
            </a:r>
            <a:endParaRPr lang="he-IL" sz="2800" b="1" dirty="0">
              <a:solidFill>
                <a:srgbClr val="EEECE1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10970454" y="337624"/>
            <a:ext cx="691663" cy="619363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he-IL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2164078" y="4448950"/>
            <a:ext cx="7188592" cy="619363"/>
          </a:xfrm>
          <a:prstGeom prst="roundRect">
            <a:avLst>
              <a:gd name="adj" fmla="val 26732"/>
            </a:avLst>
          </a:prstGeom>
          <a:solidFill>
            <a:schemeClr val="tx1"/>
          </a:solidFill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ניגודיות - 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contrast</a:t>
            </a:r>
            <a:endParaRPr lang="he-IL" sz="28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06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488" y="3886681"/>
            <a:ext cx="3327360" cy="22180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27" y="977140"/>
            <a:ext cx="3879392" cy="2586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מציין מיקום תוכן 2"/>
          <p:cNvSpPr txBox="1">
            <a:spLocks/>
          </p:cNvSpPr>
          <p:nvPr/>
        </p:nvSpPr>
        <p:spPr>
          <a:xfrm>
            <a:off x="491242" y="109795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250000"/>
              </a:lnSpc>
              <a:buClr>
                <a:srgbClr val="25793D"/>
              </a:buClr>
              <a:buFont typeface="Arial" panose="020B0604020202020204" pitchFamily="34" charset="0"/>
              <a:buNone/>
            </a:pPr>
            <a:r>
              <a:rPr lang="he-IL" sz="2000" b="1" dirty="0">
                <a:solidFill>
                  <a:prstClr val="black"/>
                </a:solidFill>
              </a:rPr>
              <a:t>שילוט חדרים וחללי עבודה</a:t>
            </a:r>
          </a:p>
          <a:p>
            <a:pPr marL="0" indent="0" algn="l">
              <a:lnSpc>
                <a:spcPct val="250000"/>
              </a:lnSpc>
              <a:buClr>
                <a:srgbClr val="25793D"/>
              </a:buClr>
              <a:buFont typeface="Arial" panose="020B0604020202020204" pitchFamily="34" charset="0"/>
              <a:buNone/>
            </a:pPr>
            <a:r>
              <a:rPr lang="he-IL" sz="2000" b="1" dirty="0">
                <a:solidFill>
                  <a:prstClr val="black"/>
                </a:solidFill>
              </a:rPr>
              <a:t>חללי מעבר מסומנים   </a:t>
            </a:r>
          </a:p>
          <a:p>
            <a:pPr marL="0" indent="0" algn="l">
              <a:lnSpc>
                <a:spcPct val="250000"/>
              </a:lnSpc>
              <a:buClr>
                <a:srgbClr val="25793D"/>
              </a:buClr>
              <a:buFont typeface="Arial" panose="020B0604020202020204" pitchFamily="34" charset="0"/>
              <a:buNone/>
            </a:pPr>
            <a:r>
              <a:rPr lang="he-IL" sz="2000" b="1" dirty="0">
                <a:solidFill>
                  <a:prstClr val="black"/>
                </a:solidFill>
              </a:rPr>
              <a:t>עמדות עבודה - שולחן, רקע</a:t>
            </a:r>
          </a:p>
          <a:p>
            <a:pPr marL="0" indent="0" algn="l">
              <a:lnSpc>
                <a:spcPct val="250000"/>
              </a:lnSpc>
              <a:buClr>
                <a:srgbClr val="25793D"/>
              </a:buClr>
              <a:buFont typeface="Arial" panose="020B0604020202020204" pitchFamily="34" charset="0"/>
              <a:buNone/>
            </a:pPr>
            <a:r>
              <a:rPr lang="he-IL" sz="2000" b="1" dirty="0">
                <a:solidFill>
                  <a:prstClr val="black"/>
                </a:solidFill>
              </a:rPr>
              <a:t>יציאות חירום מודגשות</a:t>
            </a:r>
          </a:p>
          <a:p>
            <a:pPr marL="0" indent="0" algn="l">
              <a:lnSpc>
                <a:spcPct val="250000"/>
              </a:lnSpc>
              <a:buClr>
                <a:srgbClr val="25793D"/>
              </a:buClr>
              <a:buFont typeface="Arial" panose="020B0604020202020204" pitchFamily="34" charset="0"/>
              <a:buNone/>
            </a:pPr>
            <a:r>
              <a:rPr lang="he-IL" sz="2000" b="1" dirty="0">
                <a:solidFill>
                  <a:prstClr val="black"/>
                </a:solidFill>
              </a:rPr>
              <a:t>מסמכים וחומרים </a:t>
            </a:r>
          </a:p>
          <a:p>
            <a:pPr marL="0" indent="0" algn="l">
              <a:lnSpc>
                <a:spcPct val="250000"/>
              </a:lnSpc>
              <a:buClr>
                <a:srgbClr val="25793D"/>
              </a:buClr>
              <a:buFont typeface="Arial" panose="020B0604020202020204" pitchFamily="34" charset="0"/>
              <a:buNone/>
            </a:pPr>
            <a:endParaRPr lang="he-IL" sz="2000" dirty="0">
              <a:solidFill>
                <a:prstClr val="black"/>
              </a:solidFill>
            </a:endParaRPr>
          </a:p>
        </p:txBody>
      </p:sp>
      <p:sp>
        <p:nvSpPr>
          <p:cNvPr id="8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0" y="155307"/>
            <a:ext cx="7188592" cy="619363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algn="ctr">
              <a:buClr>
                <a:srgbClr val="25793D"/>
              </a:buClr>
              <a:defRPr/>
            </a:pPr>
            <a:r>
              <a:rPr lang="he-IL" altLang="he-IL" sz="2800" b="1" dirty="0">
                <a:solidFill>
                  <a:prstClr val="black"/>
                </a:solidFill>
              </a:rPr>
              <a:t>ניגודיות במקום עבודה – כיצד ?</a:t>
            </a:r>
            <a:r>
              <a:rPr lang="en-US" altLang="he-IL" sz="2800" b="1" dirty="0">
                <a:solidFill>
                  <a:prstClr val="black"/>
                </a:solidFill>
              </a:rPr>
              <a:t> </a:t>
            </a:r>
            <a:endParaRPr lang="he-IL" altLang="he-IL" sz="2800" b="1" dirty="0">
              <a:solidFill>
                <a:prstClr val="black"/>
              </a:solidFill>
            </a:endParaRPr>
          </a:p>
        </p:txBody>
      </p:sp>
      <p:pic>
        <p:nvPicPr>
          <p:cNvPr id="9" name="Picture 6" descr="תוצאת תמונה עבור שילוט נגי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022" y="3765871"/>
            <a:ext cx="3247199" cy="2470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מציין מיקום תוכן 4">
            <a:extLst>
              <a:ext uri="{FF2B5EF4-FFF2-40B4-BE49-F238E27FC236}">
                <a16:creationId xmlns:a16="http://schemas.microsoft.com/office/drawing/2014/main" id="{92C9113D-F397-40B6-9F59-28293FFB03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488" y="1012115"/>
            <a:ext cx="3401714" cy="2551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88412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1570;p53">
            <a:extLst>
              <a:ext uri="{FF2B5EF4-FFF2-40B4-BE49-F238E27FC236}">
                <a16:creationId xmlns:a16="http://schemas.microsoft.com/office/drawing/2014/main" id="{F371E2B4-FE22-43F9-B174-2DBB06957950}"/>
              </a:ext>
            </a:extLst>
          </p:cNvPr>
          <p:cNvGrpSpPr/>
          <p:nvPr/>
        </p:nvGrpSpPr>
        <p:grpSpPr>
          <a:xfrm>
            <a:off x="3359634" y="3922162"/>
            <a:ext cx="3113825" cy="2382749"/>
            <a:chOff x="3804623" y="931514"/>
            <a:chExt cx="4311631" cy="3283920"/>
          </a:xfrm>
          <a:solidFill>
            <a:srgbClr val="3A2558"/>
          </a:solidFill>
        </p:grpSpPr>
        <p:grpSp>
          <p:nvGrpSpPr>
            <p:cNvPr id="29" name="Google Shape;1571;p53">
              <a:extLst>
                <a:ext uri="{FF2B5EF4-FFF2-40B4-BE49-F238E27FC236}">
                  <a16:creationId xmlns:a16="http://schemas.microsoft.com/office/drawing/2014/main" id="{9738FCAE-62A7-494E-AEAD-06E18496B0A9}"/>
                </a:ext>
              </a:extLst>
            </p:cNvPr>
            <p:cNvGrpSpPr/>
            <p:nvPr/>
          </p:nvGrpSpPr>
          <p:grpSpPr>
            <a:xfrm>
              <a:off x="3804623" y="931514"/>
              <a:ext cx="4311631" cy="3283920"/>
              <a:chOff x="3420275" y="729475"/>
              <a:chExt cx="4831500" cy="3679875"/>
            </a:xfrm>
            <a:grpFill/>
          </p:grpSpPr>
          <p:sp>
            <p:nvSpPr>
              <p:cNvPr id="31" name="Google Shape;1572;p53">
                <a:extLst>
                  <a:ext uri="{FF2B5EF4-FFF2-40B4-BE49-F238E27FC236}">
                    <a16:creationId xmlns:a16="http://schemas.microsoft.com/office/drawing/2014/main" id="{4FFF86CB-1A5B-411E-8376-0427D0BD358D}"/>
                  </a:ext>
                </a:extLst>
              </p:cNvPr>
              <p:cNvSpPr/>
              <p:nvPr/>
            </p:nvSpPr>
            <p:spPr>
              <a:xfrm>
                <a:off x="3586250" y="883825"/>
                <a:ext cx="4503600" cy="2746200"/>
              </a:xfrm>
              <a:prstGeom prst="rect">
                <a:avLst/>
              </a:prstGeom>
              <a:grpFill/>
              <a:ln w="1905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Google Shape;1573;p53">
                <a:extLst>
                  <a:ext uri="{FF2B5EF4-FFF2-40B4-BE49-F238E27FC236}">
                    <a16:creationId xmlns:a16="http://schemas.microsoft.com/office/drawing/2014/main" id="{9F07F8B5-2FB0-4D7F-B2B6-09A5F69BB915}"/>
                  </a:ext>
                </a:extLst>
              </p:cNvPr>
              <p:cNvSpPr/>
              <p:nvPr/>
            </p:nvSpPr>
            <p:spPr>
              <a:xfrm>
                <a:off x="5009044" y="3786200"/>
                <a:ext cx="1649975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solidFill>
                <a:srgbClr val="2F0C49"/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3" name="Google Shape;1574;p53">
                <a:extLst>
                  <a:ext uri="{FF2B5EF4-FFF2-40B4-BE49-F238E27FC236}">
                    <a16:creationId xmlns:a16="http://schemas.microsoft.com/office/drawing/2014/main" id="{1C922D3D-D7D6-413D-9109-0259D80C2403}"/>
                  </a:ext>
                </a:extLst>
              </p:cNvPr>
              <p:cNvSpPr/>
              <p:nvPr/>
            </p:nvSpPr>
            <p:spPr>
              <a:xfrm>
                <a:off x="3420275" y="729475"/>
                <a:ext cx="4831500" cy="3056700"/>
              </a:xfrm>
              <a:prstGeom prst="roundRect">
                <a:avLst>
                  <a:gd name="adj" fmla="val 3857"/>
                </a:avLst>
              </a:prstGeom>
              <a:grpFill/>
              <a:ln w="1905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Google Shape;1575;p53">
                <a:extLst>
                  <a:ext uri="{FF2B5EF4-FFF2-40B4-BE49-F238E27FC236}">
                    <a16:creationId xmlns:a16="http://schemas.microsoft.com/office/drawing/2014/main" id="{C20614E3-0EC8-401F-AAA7-AA2095A132AA}"/>
                  </a:ext>
                </a:extLst>
              </p:cNvPr>
              <p:cNvSpPr/>
              <p:nvPr/>
            </p:nvSpPr>
            <p:spPr>
              <a:xfrm>
                <a:off x="3453125" y="762775"/>
                <a:ext cx="4765800" cy="2990100"/>
              </a:xfrm>
              <a:prstGeom prst="roundRect">
                <a:avLst>
                  <a:gd name="adj" fmla="val 3282"/>
                </a:avLst>
              </a:prstGeom>
              <a:solidFill>
                <a:srgbClr val="2F0C49"/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30" name="Google Shape;1576;p53">
              <a:extLst>
                <a:ext uri="{FF2B5EF4-FFF2-40B4-BE49-F238E27FC236}">
                  <a16:creationId xmlns:a16="http://schemas.microsoft.com/office/drawing/2014/main" id="{605BAC1B-8EFA-43B1-864E-4FFCED199032}"/>
                </a:ext>
              </a:extLst>
            </p:cNvPr>
            <p:cNvCxnSpPr/>
            <p:nvPr/>
          </p:nvCxnSpPr>
          <p:spPr>
            <a:xfrm>
              <a:off x="5238353" y="4162783"/>
              <a:ext cx="1451100" cy="0"/>
            </a:xfrm>
            <a:prstGeom prst="straightConnector1">
              <a:avLst/>
            </a:pr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" name="מלבן 4"/>
          <p:cNvSpPr/>
          <p:nvPr/>
        </p:nvSpPr>
        <p:spPr>
          <a:xfrm>
            <a:off x="7139671" y="359306"/>
            <a:ext cx="43408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תודה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!</a:t>
            </a:r>
            <a:endParaRPr kumimoji="0" lang="he-IL" sz="7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F08957B2-8458-4C43-AF81-239473B34F0F}"/>
              </a:ext>
            </a:extLst>
          </p:cNvPr>
          <p:cNvSpPr/>
          <p:nvPr/>
        </p:nvSpPr>
        <p:spPr>
          <a:xfrm>
            <a:off x="7074060" y="1636212"/>
            <a:ext cx="434085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בקרו אותנו </a:t>
            </a:r>
            <a:r>
              <a:rPr kumimoji="0" lang="he-I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באתר</a:t>
            </a:r>
            <a:r>
              <a:rPr kumimoji="0" lang="he-IL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: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</a:br>
            <a:r>
              <a:rPr lang="en-US" sz="2800" dirty="0">
                <a:solidFill>
                  <a:prstClr val="black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www.migdalor.org.il</a:t>
            </a:r>
            <a:br>
              <a:rPr lang="en-US" sz="2800" dirty="0">
                <a:solidFill>
                  <a:prstClr val="black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</a:br>
            <a:endParaRPr lang="he-IL" sz="2800" dirty="0">
              <a:solidFill>
                <a:prstClr val="black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AE89C634-3944-491E-9679-A334042516A6}"/>
              </a:ext>
            </a:extLst>
          </p:cNvPr>
          <p:cNvCxnSpPr>
            <a:cxnSpLocks/>
          </p:cNvCxnSpPr>
          <p:nvPr/>
        </p:nvCxnSpPr>
        <p:spPr>
          <a:xfrm flipH="1">
            <a:off x="7808907" y="2701749"/>
            <a:ext cx="3286090" cy="0"/>
          </a:xfrm>
          <a:prstGeom prst="line">
            <a:avLst/>
          </a:prstGeom>
          <a:ln>
            <a:solidFill>
              <a:srgbClr val="2579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תמונה 8">
            <a:extLst>
              <a:ext uri="{FF2B5EF4-FFF2-40B4-BE49-F238E27FC236}">
                <a16:creationId xmlns:a16="http://schemas.microsoft.com/office/drawing/2014/main" id="{FA110DE3-64C7-432B-B15E-732C3C992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210" y="4077652"/>
            <a:ext cx="2834759" cy="1722639"/>
          </a:xfrm>
          <a:prstGeom prst="round2DiagRect">
            <a:avLst>
              <a:gd name="adj1" fmla="val 0"/>
              <a:gd name="adj2" fmla="val 0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26ABC698-668E-4F12-A2BB-776EAE2B87A0}"/>
              </a:ext>
            </a:extLst>
          </p:cNvPr>
          <p:cNvSpPr/>
          <p:nvPr/>
        </p:nvSpPr>
        <p:spPr>
          <a:xfrm>
            <a:off x="6881883" y="4224877"/>
            <a:ext cx="43408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he-I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במרכז הידע המקוון </a:t>
            </a:r>
            <a:r>
              <a:rPr kumimoji="0" lang="he-IL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: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</a:br>
            <a:r>
              <a:rPr lang="en-US" sz="2800" dirty="0">
                <a:solidFill>
                  <a:prstClr val="black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https://info.migdalor.org.il/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</a:br>
            <a:endParaRPr kumimoji="0" lang="he-IL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 panose="00000500000000000000" pitchFamily="2" charset="-79"/>
              <a:ea typeface="+mn-ea"/>
              <a:cs typeface="Assistant" panose="00000500000000000000" pitchFamily="2" charset="-79"/>
            </a:endParaRPr>
          </a:p>
        </p:txBody>
      </p:sp>
      <p:grpSp>
        <p:nvGrpSpPr>
          <p:cNvPr id="20" name="Google Shape;1570;p53">
            <a:extLst>
              <a:ext uri="{FF2B5EF4-FFF2-40B4-BE49-F238E27FC236}">
                <a16:creationId xmlns:a16="http://schemas.microsoft.com/office/drawing/2014/main" id="{348623D6-0EB8-4B95-A98C-EAB84F713EB0}"/>
              </a:ext>
            </a:extLst>
          </p:cNvPr>
          <p:cNvGrpSpPr/>
          <p:nvPr/>
        </p:nvGrpSpPr>
        <p:grpSpPr>
          <a:xfrm>
            <a:off x="3381243" y="1186573"/>
            <a:ext cx="3113825" cy="2382749"/>
            <a:chOff x="3804623" y="931514"/>
            <a:chExt cx="4311631" cy="3283920"/>
          </a:xfrm>
          <a:solidFill>
            <a:srgbClr val="3A2558"/>
          </a:solidFill>
        </p:grpSpPr>
        <p:grpSp>
          <p:nvGrpSpPr>
            <p:cNvPr id="21" name="Google Shape;1571;p53">
              <a:extLst>
                <a:ext uri="{FF2B5EF4-FFF2-40B4-BE49-F238E27FC236}">
                  <a16:creationId xmlns:a16="http://schemas.microsoft.com/office/drawing/2014/main" id="{9134A471-0B85-469D-BA38-76BD7521A7FE}"/>
                </a:ext>
              </a:extLst>
            </p:cNvPr>
            <p:cNvGrpSpPr/>
            <p:nvPr/>
          </p:nvGrpSpPr>
          <p:grpSpPr>
            <a:xfrm>
              <a:off x="3804623" y="931514"/>
              <a:ext cx="4311631" cy="3283920"/>
              <a:chOff x="3420275" y="729475"/>
              <a:chExt cx="4831500" cy="3679875"/>
            </a:xfrm>
            <a:grpFill/>
          </p:grpSpPr>
          <p:sp>
            <p:nvSpPr>
              <p:cNvPr id="23" name="Google Shape;1572;p53">
                <a:extLst>
                  <a:ext uri="{FF2B5EF4-FFF2-40B4-BE49-F238E27FC236}">
                    <a16:creationId xmlns:a16="http://schemas.microsoft.com/office/drawing/2014/main" id="{3F98250D-4CB3-4E3F-8887-B39381004963}"/>
                  </a:ext>
                </a:extLst>
              </p:cNvPr>
              <p:cNvSpPr/>
              <p:nvPr/>
            </p:nvSpPr>
            <p:spPr>
              <a:xfrm>
                <a:off x="3586250" y="883825"/>
                <a:ext cx="4503600" cy="2746200"/>
              </a:xfrm>
              <a:prstGeom prst="rect">
                <a:avLst/>
              </a:prstGeom>
              <a:grpFill/>
              <a:ln w="1905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Google Shape;1573;p53">
                <a:extLst>
                  <a:ext uri="{FF2B5EF4-FFF2-40B4-BE49-F238E27FC236}">
                    <a16:creationId xmlns:a16="http://schemas.microsoft.com/office/drawing/2014/main" id="{2B3A83AC-EEC8-4DCD-B5DB-0FAEA32B71EF}"/>
                  </a:ext>
                </a:extLst>
              </p:cNvPr>
              <p:cNvSpPr/>
              <p:nvPr/>
            </p:nvSpPr>
            <p:spPr>
              <a:xfrm>
                <a:off x="5009044" y="3786200"/>
                <a:ext cx="1649975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solidFill>
                <a:srgbClr val="2F0C49"/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5" name="Google Shape;1574;p53">
                <a:extLst>
                  <a:ext uri="{FF2B5EF4-FFF2-40B4-BE49-F238E27FC236}">
                    <a16:creationId xmlns:a16="http://schemas.microsoft.com/office/drawing/2014/main" id="{7B884F68-B28A-414F-92B2-125C15D5D8A1}"/>
                  </a:ext>
                </a:extLst>
              </p:cNvPr>
              <p:cNvSpPr/>
              <p:nvPr/>
            </p:nvSpPr>
            <p:spPr>
              <a:xfrm>
                <a:off x="3420275" y="729475"/>
                <a:ext cx="4831500" cy="3056700"/>
              </a:xfrm>
              <a:prstGeom prst="roundRect">
                <a:avLst>
                  <a:gd name="adj" fmla="val 3857"/>
                </a:avLst>
              </a:prstGeom>
              <a:grpFill/>
              <a:ln w="1905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Google Shape;1575;p53">
                <a:extLst>
                  <a:ext uri="{FF2B5EF4-FFF2-40B4-BE49-F238E27FC236}">
                    <a16:creationId xmlns:a16="http://schemas.microsoft.com/office/drawing/2014/main" id="{46EE48A8-7F0B-4532-85A6-6763C2C0FDFE}"/>
                  </a:ext>
                </a:extLst>
              </p:cNvPr>
              <p:cNvSpPr/>
              <p:nvPr/>
            </p:nvSpPr>
            <p:spPr>
              <a:xfrm>
                <a:off x="3453125" y="762775"/>
                <a:ext cx="4765800" cy="2990100"/>
              </a:xfrm>
              <a:prstGeom prst="roundRect">
                <a:avLst>
                  <a:gd name="adj" fmla="val 3282"/>
                </a:avLst>
              </a:prstGeom>
              <a:solidFill>
                <a:srgbClr val="2F0C49"/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/>
                <a:endParaRPr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22" name="Google Shape;1576;p53">
              <a:extLst>
                <a:ext uri="{FF2B5EF4-FFF2-40B4-BE49-F238E27FC236}">
                  <a16:creationId xmlns:a16="http://schemas.microsoft.com/office/drawing/2014/main" id="{D59D6ED7-8579-42B3-86C7-EB2DDAB6B22F}"/>
                </a:ext>
              </a:extLst>
            </p:cNvPr>
            <p:cNvCxnSpPr/>
            <p:nvPr/>
          </p:nvCxnSpPr>
          <p:spPr>
            <a:xfrm>
              <a:off x="5238353" y="4162783"/>
              <a:ext cx="1451100" cy="0"/>
            </a:xfrm>
            <a:prstGeom prst="straightConnector1">
              <a:avLst/>
            </a:prstGeom>
            <a:grp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7" name="תמונה 26">
            <a:extLst>
              <a:ext uri="{FF2B5EF4-FFF2-40B4-BE49-F238E27FC236}">
                <a16:creationId xmlns:a16="http://schemas.microsoft.com/office/drawing/2014/main" id="{F47ED13E-574E-4C0A-BF56-0D381900B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190" y="1367652"/>
            <a:ext cx="2813017" cy="175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6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>
            <a:extLst>
              <a:ext uri="{FF2B5EF4-FFF2-40B4-BE49-F238E27FC236}">
                <a16:creationId xmlns:a16="http://schemas.microsoft.com/office/drawing/2014/main" id="{6BD39D0B-DD1D-4A6D-890B-F0182B742D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298" y="10"/>
            <a:ext cx="2723037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03213"/>
            <a:ext cx="11277600" cy="749300"/>
          </a:xfrm>
        </p:spPr>
        <p:txBody>
          <a:bodyPr/>
          <a:lstStyle/>
          <a:p>
            <a:r>
              <a:rPr lang="he-IL" sz="5000" dirty="0">
                <a:solidFill>
                  <a:srgbClr val="017838"/>
                </a:solidFill>
                <a:latin typeface="Corbel" panose="020B0503020204020204" pitchFamily="34" charset="0"/>
              </a:rPr>
              <a:t>קריטריונים לזכאות בתעודת עיוור</a:t>
            </a:r>
            <a:endParaRPr lang="en-US" sz="5000" dirty="0">
              <a:solidFill>
                <a:srgbClr val="017838"/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585168D-DB15-415D-A129-DF4F5A4F8EDF}"/>
              </a:ext>
            </a:extLst>
          </p:cNvPr>
          <p:cNvSpPr txBox="1"/>
          <p:nvPr/>
        </p:nvSpPr>
        <p:spPr>
          <a:xfrm>
            <a:off x="3817986" y="5206702"/>
            <a:ext cx="6536564" cy="1348085"/>
          </a:xfrm>
          <a:prstGeom prst="round2DiagRect">
            <a:avLst>
              <a:gd name="adj1" fmla="val 34632"/>
              <a:gd name="adj2" fmla="val 0"/>
            </a:avLst>
          </a:prstGeom>
          <a:solidFill>
            <a:srgbClr val="017838"/>
          </a:solidFill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תעודת עיוור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</a:b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מקנה שירותי שיקום, הטבות ופטורים שונים הניתנים ע"י רשויות,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</a:b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ארגונים ומשרדי ממשלה כולל סבסוד עזרים.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2D1BB065-283C-451B-AA0F-6BD627E787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2" b="95533" l="5460" r="94253">
                        <a14:foregroundMark x1="63218" y1="5498" x2="63218" y2="5498"/>
                        <a14:foregroundMark x1="37356" y1="4467" x2="37356" y2="4467"/>
                        <a14:foregroundMark x1="59770" y1="2405" x2="59770" y2="2405"/>
                        <a14:foregroundMark x1="75575" y1="61856" x2="75575" y2="61856"/>
                        <a14:foregroundMark x1="83908" y1="62887" x2="83908" y2="62887"/>
                        <a14:foregroundMark x1="90805" y1="79381" x2="90805" y2="79381"/>
                        <a14:foregroundMark x1="65517" y1="73540" x2="65517" y2="73540"/>
                        <a14:foregroundMark x1="94253" y1="76632" x2="94253" y2="76632"/>
                        <a14:foregroundMark x1="54310" y1="71134" x2="54310" y2="71134"/>
                        <a14:foregroundMark x1="29885" y1="71134" x2="29885" y2="71134"/>
                        <a14:foregroundMark x1="19540" y1="70790" x2="19540" y2="70790"/>
                        <a14:foregroundMark x1="12931" y1="71134" x2="12931" y2="71134"/>
                        <a14:foregroundMark x1="5747" y1="61856" x2="5747" y2="61856"/>
                        <a14:foregroundMark x1="82759" y1="95189" x2="82759" y2="95189"/>
                        <a14:foregroundMark x1="82471" y1="89347" x2="82471" y2="89347"/>
                        <a14:foregroundMark x1="79885" y1="89347" x2="79885" y2="89347"/>
                        <a14:foregroundMark x1="73851" y1="89347" x2="73851" y2="89347"/>
                        <a14:foregroundMark x1="82759" y1="95189" x2="82759" y2="95189"/>
                        <a14:foregroundMark x1="83333" y1="95533" x2="83333" y2="95533"/>
                        <a14:foregroundMark x1="72126" y1="90722" x2="72126" y2="90722"/>
                        <a14:foregroundMark x1="61494" y1="89691" x2="61494" y2="89691"/>
                        <a14:foregroundMark x1="54310" y1="90034" x2="54310" y2="90034"/>
                        <a14:foregroundMark x1="56609" y1="91065" x2="56609" y2="91065"/>
                        <a14:foregroundMark x1="47701" y1="93127" x2="47701" y2="93127"/>
                        <a14:foregroundMark x1="42816" y1="89347" x2="42816" y2="89347"/>
                        <a14:foregroundMark x1="36782" y1="91065" x2="36782" y2="91065"/>
                        <a14:foregroundMark x1="29310" y1="88660" x2="29310" y2="88660"/>
                        <a14:foregroundMark x1="26437" y1="94845" x2="26437" y2="94845"/>
                        <a14:foregroundMark x1="20977" y1="92096" x2="20977" y2="92096"/>
                        <a14:foregroundMark x1="15517" y1="89691" x2="15517" y2="89691"/>
                        <a14:foregroundMark x1="12644" y1="91065" x2="12644" y2="91065"/>
                        <a14:backgroundMark x1="56322" y1="29210" x2="56322" y2="29210"/>
                        <a14:backgroundMark x1="54023" y1="12371" x2="54023" y2="12371"/>
                        <a14:backgroundMark x1="57471" y1="15808" x2="57471" y2="15808"/>
                        <a14:backgroundMark x1="20977" y1="74570" x2="20977" y2="74570"/>
                        <a14:backgroundMark x1="83333" y1="96564" x2="83333" y2="96564"/>
                        <a14:backgroundMark x1="83333" y1="96564" x2="83333" y2="96564"/>
                        <a14:backgroundMark x1="83333" y1="96564" x2="83333" y2="96564"/>
                        <a14:backgroundMark x1="82759" y1="95876" x2="82759" y2="95876"/>
                        <a14:backgroundMark x1="83908" y1="96220" x2="83908" y2="96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0" y="5745080"/>
            <a:ext cx="1104344" cy="922429"/>
          </a:xfrm>
          <a:prstGeom prst="rect">
            <a:avLst/>
          </a:prstGeom>
        </p:spPr>
      </p:pic>
      <p:sp>
        <p:nvSpPr>
          <p:cNvPr id="15" name="אליפסה 14">
            <a:extLst>
              <a:ext uri="{FF2B5EF4-FFF2-40B4-BE49-F238E27FC236}">
                <a16:creationId xmlns:a16="http://schemas.microsoft.com/office/drawing/2014/main" id="{47A3491F-16DE-48A5-B5C1-5ABFC3B64D1D}"/>
              </a:ext>
            </a:extLst>
          </p:cNvPr>
          <p:cNvSpPr/>
          <p:nvPr/>
        </p:nvSpPr>
        <p:spPr>
          <a:xfrm>
            <a:off x="1494047" y="6463126"/>
            <a:ext cx="259082" cy="25908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16" name="מציין מיקום של מספר שקופית 5">
            <a:extLst>
              <a:ext uri="{FF2B5EF4-FFF2-40B4-BE49-F238E27FC236}">
                <a16:creationId xmlns:a16="http://schemas.microsoft.com/office/drawing/2014/main" id="{5BB1D25D-2018-401E-810D-25A1EE91DBD4}"/>
              </a:ext>
            </a:extLst>
          </p:cNvPr>
          <p:cNvSpPr txBox="1">
            <a:spLocks/>
          </p:cNvSpPr>
          <p:nvPr/>
        </p:nvSpPr>
        <p:spPr>
          <a:xfrm>
            <a:off x="1359921" y="6480299"/>
            <a:ext cx="514306" cy="242719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marL="0" algn="ctr" defTabSz="914400" rtl="1" eaLnBrk="1" latinLnBrk="0" hangingPunct="1">
              <a:defRPr sz="1000" kern="1200">
                <a:solidFill>
                  <a:srgbClr val="24A7A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21818-CD42-49C8-A5FC-1DD113769CF2}" type="slidenum">
              <a:rPr kumimoji="0" lang="he-IL" sz="900" b="0" i="0" u="none" strike="noStrike" kern="1200" cap="none" spc="0" normalizeH="0" baseline="0" noProof="0" smtClean="0">
                <a:ln>
                  <a:noFill/>
                </a:ln>
                <a:solidFill>
                  <a:srgbClr val="706F6F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e-IL" sz="900" b="0" i="0" u="none" strike="noStrike" kern="1200" cap="none" spc="0" normalizeH="0" baseline="0" noProof="0" dirty="0">
              <a:ln>
                <a:noFill/>
              </a:ln>
              <a:solidFill>
                <a:srgbClr val="706F6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BDC2EFD4-DBB7-4F32-A6DB-D63E1948DF24}"/>
              </a:ext>
            </a:extLst>
          </p:cNvPr>
          <p:cNvCxnSpPr>
            <a:cxnSpLocks/>
          </p:cNvCxnSpPr>
          <p:nvPr/>
        </p:nvCxnSpPr>
        <p:spPr>
          <a:xfrm>
            <a:off x="0" y="6721475"/>
            <a:ext cx="1973843" cy="0"/>
          </a:xfrm>
          <a:prstGeom prst="line">
            <a:avLst/>
          </a:prstGeom>
          <a:ln w="28575">
            <a:gradFill flip="none" rotWithShape="1">
              <a:gsLst>
                <a:gs pos="11000">
                  <a:srgbClr val="6F6E6E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תמונה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7969" y="1325197"/>
            <a:ext cx="2400035" cy="573459"/>
          </a:xfrm>
          <a:prstGeom prst="rect">
            <a:avLst/>
          </a:prstGeom>
        </p:spPr>
      </p:pic>
      <p:pic>
        <p:nvPicPr>
          <p:cNvPr id="19" name="image3.png">
            <a:extLst>
              <a:ext uri="{FF2B5EF4-FFF2-40B4-BE49-F238E27FC236}">
                <a16:creationId xmlns:a16="http://schemas.microsoft.com/office/drawing/2014/main" id="{09D425EB-AC91-459E-9F48-AB5C461B046A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5217090" y="3283909"/>
            <a:ext cx="2723037" cy="1669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2.png">
            <a:extLst>
              <a:ext uri="{FF2B5EF4-FFF2-40B4-BE49-F238E27FC236}">
                <a16:creationId xmlns:a16="http://schemas.microsoft.com/office/drawing/2014/main" id="{98F3FCFC-8CC2-45A6-A3D3-E61F9BD33BB9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5271228" y="1631396"/>
            <a:ext cx="2553020" cy="1374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4.png">
            <a:extLst>
              <a:ext uri="{FF2B5EF4-FFF2-40B4-BE49-F238E27FC236}">
                <a16:creationId xmlns:a16="http://schemas.microsoft.com/office/drawing/2014/main" id="{82065D17-B6A3-4DF8-A877-5FFDF83BA756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8282769" y="1640264"/>
            <a:ext cx="2624043" cy="1374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5.png">
            <a:extLst>
              <a:ext uri="{FF2B5EF4-FFF2-40B4-BE49-F238E27FC236}">
                <a16:creationId xmlns:a16="http://schemas.microsoft.com/office/drawing/2014/main" id="{DEA21D87-6938-4952-A951-5D868E3EF610}"/>
              </a:ext>
            </a:extLst>
          </p:cNvPr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8282769" y="3283909"/>
            <a:ext cx="2624043" cy="1669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901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24AE32C7-3ABC-483C-B4DE-95687C852D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176671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אלכסוניות מעוגלות 4">
            <a:extLst>
              <a:ext uri="{FF2B5EF4-FFF2-40B4-BE49-F238E27FC236}">
                <a16:creationId xmlns:a16="http://schemas.microsoft.com/office/drawing/2014/main" id="{AD1A1C09-804A-4101-883F-9F1CBA5E5D3F}"/>
              </a:ext>
            </a:extLst>
          </p:cNvPr>
          <p:cNvSpPr/>
          <p:nvPr/>
        </p:nvSpPr>
        <p:spPr>
          <a:xfrm>
            <a:off x="3063807" y="1030326"/>
            <a:ext cx="8962657" cy="5584078"/>
          </a:xfrm>
          <a:prstGeom prst="round2DiagRect">
            <a:avLst>
              <a:gd name="adj1" fmla="val 1333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24" name="מלבן: פינות אלכסוניות מעוגלות 23">
            <a:extLst>
              <a:ext uri="{FF2B5EF4-FFF2-40B4-BE49-F238E27FC236}">
                <a16:creationId xmlns:a16="http://schemas.microsoft.com/office/drawing/2014/main" id="{55895148-BF36-41B1-B73D-2F648F660E37}"/>
              </a:ext>
            </a:extLst>
          </p:cNvPr>
          <p:cNvSpPr/>
          <p:nvPr/>
        </p:nvSpPr>
        <p:spPr>
          <a:xfrm rot="16200000">
            <a:off x="-541251" y="706786"/>
            <a:ext cx="1870774" cy="4572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D61A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   תעסוקתי</a:t>
            </a:r>
          </a:p>
        </p:txBody>
      </p:sp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81026"/>
            <a:ext cx="11277600" cy="749300"/>
          </a:xfrm>
        </p:spPr>
        <p:txBody>
          <a:bodyPr/>
          <a:lstStyle/>
          <a:p>
            <a:r>
              <a:rPr lang="he-IL" sz="4400" dirty="0">
                <a:solidFill>
                  <a:srgbClr val="0D61AE"/>
                </a:solidFill>
              </a:rPr>
              <a:t>יוצרים עתיד </a:t>
            </a:r>
            <a:endParaRPr lang="en-US" sz="4400" dirty="0">
              <a:solidFill>
                <a:srgbClr val="0D61AE"/>
              </a:solidFill>
            </a:endParaRPr>
          </a:p>
        </p:txBody>
      </p:sp>
      <p:pic>
        <p:nvPicPr>
          <p:cNvPr id="18" name="גרפיקה 17" descr="תג עובד עם מילוי מלא">
            <a:extLst>
              <a:ext uri="{FF2B5EF4-FFF2-40B4-BE49-F238E27FC236}">
                <a16:creationId xmlns:a16="http://schemas.microsoft.com/office/drawing/2014/main" id="{243D7570-945E-4097-BCB6-E518B29C2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7" y="1317033"/>
            <a:ext cx="396837" cy="39683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649163" y="1111298"/>
            <a:ext cx="82919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0D61AE"/>
                </a:solidFill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מטרה: </a:t>
            </a: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Assistant"/>
              </a:rPr>
              <a:t>הכנת צעירים עם לקות ראיה/עיוורון למעבר מבית הספר לעולם העבודה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Assistant"/>
            </a:endParaRPr>
          </a:p>
        </p:txBody>
      </p:sp>
      <p:sp>
        <p:nvSpPr>
          <p:cNvPr id="38" name="מלבן 37"/>
          <p:cNvSpPr/>
          <p:nvPr/>
        </p:nvSpPr>
        <p:spPr>
          <a:xfrm>
            <a:off x="3235379" y="1536091"/>
            <a:ext cx="872038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Assistant"/>
              </a:rPr>
              <a:t>התכנית מאפשרת לתלמידי תיכון עם לקויות ראייה או עיוורון לחוות כחבריהם, את הכניסה לעולם העבודה, תוך התנסות תעסוקתית וחשיבה על כיוון תעסוקתי עתידי.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Assistant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rgbClr val="0D61AE"/>
                </a:solidFill>
                <a:effectLst/>
                <a:uLnTx/>
                <a:uFillTx/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rPr>
              <a:t>הדרך </a:t>
            </a:r>
            <a:endParaRPr kumimoji="0" lang="he-I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Assistant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Assistant"/>
              </a:rPr>
              <a:t>שלב א - להתכונן לעבודה הראשונה (עד חצי שנה) במסגרת מפגשים פרטניים או קבוצתיים. </a:t>
            </a:r>
          </a:p>
          <a:p>
            <a:pPr marL="214313" marR="0" lvl="0" indent="-2143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Assistant"/>
              </a:rPr>
              <a:t>החלום המקצועי</a:t>
            </a:r>
          </a:p>
          <a:p>
            <a:pPr marL="214313" marR="0" lvl="0" indent="-2143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Assistant"/>
              </a:rPr>
              <a:t>יסודות הזהות התעסוקתית </a:t>
            </a:r>
          </a:p>
          <a:p>
            <a:pPr marL="214313" marR="0" lvl="0" indent="-2143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למידה ותרגול מיומנויות עבודה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  <a:p>
            <a:pPr marL="214313" marR="0" lvl="0" indent="-2143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Assistant"/>
              </a:rPr>
              <a:t>כלים לחיפוש עבודה </a:t>
            </a:r>
          </a:p>
          <a:p>
            <a:pPr marL="214313" marR="0" lvl="0" indent="-2143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Assistant"/>
              </a:rPr>
              <a:t>עמידה בפני קהל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Assistant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Assistant"/>
              </a:rPr>
              <a:t>שלב ב - התנסות תעסוקתית (עד שנתיים) - יישום שימוש בכלים ובידע,  בליווי ובהדרכה של רכז/ת קידום תעסוקה. </a:t>
            </a:r>
          </a:p>
          <a:p>
            <a:pPr marL="214313" marR="0" lvl="0" indent="-2143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Assistant"/>
              </a:rPr>
              <a:t>מסלול היזמות.</a:t>
            </a:r>
          </a:p>
          <a:p>
            <a:pPr marL="214313" marR="0" lvl="0" indent="-2143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מסלול העבודה בארגון/ התנסות תעסוקתית –2-3 שעות  בשבוע אחה"צ.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אתגרים מרכזיים: תיווך שפתי, שיפור מיומנויות תפקודיות, קשר עם הורים/משפחה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 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  <a:p>
            <a:pPr>
              <a:defRPr/>
            </a:pPr>
            <a:r>
              <a:rPr lang="he-IL" dirty="0">
                <a:solidFill>
                  <a:prstClr val="black"/>
                </a:solidFill>
                <a:latin typeface="Assistant"/>
                <a:cs typeface="Assistant"/>
              </a:rPr>
              <a:t>         </a:t>
            </a:r>
            <a:r>
              <a:rPr lang="he-IL" b="1" dirty="0">
                <a:solidFill>
                  <a:prstClr val="black"/>
                </a:solidFill>
              </a:rPr>
              <a:t>תנאי זכאות </a:t>
            </a:r>
            <a:r>
              <a:rPr lang="he-IL" dirty="0">
                <a:solidFill>
                  <a:prstClr val="black"/>
                </a:solidFill>
              </a:rPr>
              <a:t>: אין צורך בזכאות לתעודת עיוור, נדרשת הועדה מהרווחה. </a:t>
            </a:r>
            <a:endParaRPr lang="en-US" dirty="0">
              <a:solidFill>
                <a:prstClr val="black"/>
              </a:solidFill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977108C7-3FFC-41DE-9581-373F2EF53152}"/>
              </a:ext>
            </a:extLst>
          </p:cNvPr>
          <p:cNvGrpSpPr/>
          <p:nvPr/>
        </p:nvGrpSpPr>
        <p:grpSpPr>
          <a:xfrm>
            <a:off x="1060337" y="1873734"/>
            <a:ext cx="2943886" cy="3817030"/>
            <a:chOff x="257942" y="1984108"/>
            <a:chExt cx="2943886" cy="3817030"/>
          </a:xfrm>
        </p:grpSpPr>
        <p:grpSp>
          <p:nvGrpSpPr>
            <p:cNvPr id="13" name="קבוצה 12">
              <a:extLst>
                <a:ext uri="{FF2B5EF4-FFF2-40B4-BE49-F238E27FC236}">
                  <a16:creationId xmlns:a16="http://schemas.microsoft.com/office/drawing/2014/main" id="{02FB9DA0-FF9B-4651-AC01-6219EFA1D618}"/>
                </a:ext>
              </a:extLst>
            </p:cNvPr>
            <p:cNvGrpSpPr/>
            <p:nvPr/>
          </p:nvGrpSpPr>
          <p:grpSpPr>
            <a:xfrm>
              <a:off x="257942" y="1984108"/>
              <a:ext cx="2943886" cy="3817030"/>
              <a:chOff x="797720" y="1377455"/>
              <a:chExt cx="2943886" cy="3817030"/>
            </a:xfrm>
          </p:grpSpPr>
          <p:pic>
            <p:nvPicPr>
              <p:cNvPr id="17" name="תמונה 16">
                <a:extLst>
                  <a:ext uri="{FF2B5EF4-FFF2-40B4-BE49-F238E27FC236}">
                    <a16:creationId xmlns:a16="http://schemas.microsoft.com/office/drawing/2014/main" id="{26376F66-74CE-4F5F-8126-85EC0C2318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97720" y="1377455"/>
                <a:ext cx="2943886" cy="2674821"/>
              </a:xfrm>
              <a:prstGeom prst="ellipse">
                <a:avLst/>
              </a:prstGeom>
            </p:spPr>
          </p:pic>
          <p:sp>
            <p:nvSpPr>
              <p:cNvPr id="19" name="תיבת טקסט 28">
                <a:extLst>
                  <a:ext uri="{FF2B5EF4-FFF2-40B4-BE49-F238E27FC236}">
                    <a16:creationId xmlns:a16="http://schemas.microsoft.com/office/drawing/2014/main" id="{18422D8E-9C95-490B-B6AC-7E07332FD9DA}"/>
                  </a:ext>
                </a:extLst>
              </p:cNvPr>
              <p:cNvSpPr txBox="1"/>
              <p:nvPr/>
            </p:nvSpPr>
            <p:spPr>
              <a:xfrm>
                <a:off x="1202655" y="4178822"/>
                <a:ext cx="148450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ssistant"/>
                    <a:ea typeface="+mn-ea"/>
                    <a:cs typeface="Assistant"/>
                  </a:rPr>
                  <a:t>יואב השתתף בתכנית "יוצרים עתיד" ובעזרתה של רכזת התכנית במרכז השתלב בעבודה בחנות בגדים.</a:t>
                </a:r>
                <a:endParaRPr kumimoji="0" lang="he-I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endParaRPr>
              </a:p>
            </p:txBody>
          </p:sp>
        </p:grpSp>
        <p:grpSp>
          <p:nvGrpSpPr>
            <p:cNvPr id="14" name="קבוצה 13">
              <a:extLst>
                <a:ext uri="{FF2B5EF4-FFF2-40B4-BE49-F238E27FC236}">
                  <a16:creationId xmlns:a16="http://schemas.microsoft.com/office/drawing/2014/main" id="{3E022141-3A22-437B-A71C-E81FBFC1F235}"/>
                </a:ext>
              </a:extLst>
            </p:cNvPr>
            <p:cNvGrpSpPr/>
            <p:nvPr/>
          </p:nvGrpSpPr>
          <p:grpSpPr>
            <a:xfrm rot="12193055" flipH="1">
              <a:off x="408349" y="3704138"/>
              <a:ext cx="2643073" cy="1998013"/>
              <a:chOff x="2747123" y="3424901"/>
              <a:chExt cx="4237665" cy="3203434"/>
            </a:xfrm>
          </p:grpSpPr>
          <p:sp>
            <p:nvSpPr>
              <p:cNvPr id="15" name="קשת 14">
                <a:extLst>
                  <a:ext uri="{FF2B5EF4-FFF2-40B4-BE49-F238E27FC236}">
                    <a16:creationId xmlns:a16="http://schemas.microsoft.com/office/drawing/2014/main" id="{A071852C-A959-4AF6-9DAA-C7DB5C7D1FB8}"/>
                  </a:ext>
                </a:extLst>
              </p:cNvPr>
              <p:cNvSpPr/>
              <p:nvPr/>
            </p:nvSpPr>
            <p:spPr>
              <a:xfrm rot="21043951" flipH="1">
                <a:off x="2747123" y="3424901"/>
                <a:ext cx="4237665" cy="3203434"/>
              </a:xfrm>
              <a:prstGeom prst="arc">
                <a:avLst>
                  <a:gd name="adj1" fmla="val 18680910"/>
                  <a:gd name="adj2" fmla="val 188408"/>
                </a:avLst>
              </a:prstGeom>
              <a:ln>
                <a:solidFill>
                  <a:srgbClr val="7D97C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endParaRPr>
              </a:p>
            </p:txBody>
          </p:sp>
          <p:sp>
            <p:nvSpPr>
              <p:cNvPr id="16" name="אליפסה 15">
                <a:extLst>
                  <a:ext uri="{FF2B5EF4-FFF2-40B4-BE49-F238E27FC236}">
                    <a16:creationId xmlns:a16="http://schemas.microsoft.com/office/drawing/2014/main" id="{5CF960B9-55AA-46F4-BBC7-0AA07DFF7456}"/>
                  </a:ext>
                </a:extLst>
              </p:cNvPr>
              <p:cNvSpPr/>
              <p:nvPr/>
            </p:nvSpPr>
            <p:spPr>
              <a:xfrm rot="2523597" flipH="1">
                <a:off x="3362130" y="3855958"/>
                <a:ext cx="202240" cy="202240"/>
              </a:xfrm>
              <a:prstGeom prst="ellipse">
                <a:avLst/>
              </a:prstGeom>
              <a:solidFill>
                <a:srgbClr val="7D97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ssistant" panose="00000500000000000000" pitchFamily="2" charset="-79"/>
                  <a:ea typeface="+mn-ea"/>
                  <a:cs typeface="Assistant" panose="00000500000000000000" pitchFamily="2" charset="-79"/>
                </a:endParaRPr>
              </a:p>
            </p:txBody>
          </p:sp>
        </p:grpSp>
      </p:grpSp>
      <p:pic>
        <p:nvPicPr>
          <p:cNvPr id="39" name="תמונה 38"/>
          <p:cNvPicPr>
            <a:picLocks noChangeAspect="1"/>
          </p:cNvPicPr>
          <p:nvPr/>
        </p:nvPicPr>
        <p:blipFill rotWithShape="1">
          <a:blip r:embed="rId5"/>
          <a:srcRect l="12831" t="17941" r="9050" b="18993"/>
          <a:stretch/>
        </p:blipFill>
        <p:spPr>
          <a:xfrm>
            <a:off x="1060337" y="1876934"/>
            <a:ext cx="2797851" cy="2637329"/>
          </a:xfrm>
          <a:prstGeom prst="ellipse">
            <a:avLst/>
          </a:prstGeom>
          <a:ln w="3175" cap="rnd">
            <a:solidFill>
              <a:srgbClr val="0D61AE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5914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>
            <a:extLst>
              <a:ext uri="{FF2B5EF4-FFF2-40B4-BE49-F238E27FC236}">
                <a16:creationId xmlns:a16="http://schemas.microsoft.com/office/drawing/2014/main" id="{1A073E88-C1EA-4BDA-BDEE-ACB22DA5BE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אדם בגיל עבודה –*נתונים 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B29EAA0A-9DA1-426B-9E12-59C4BDCAB566}"/>
              </a:ext>
            </a:extLst>
          </p:cNvPr>
          <p:cNvSpPr/>
          <p:nvPr/>
        </p:nvSpPr>
        <p:spPr>
          <a:xfrm>
            <a:off x="981958" y="1466430"/>
            <a:ext cx="1093352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rial" panose="020B0604020202020204" pitchFamily="34" charset="0"/>
              </a:rPr>
              <a:t>על פי נתוני </a:t>
            </a:r>
            <a:r>
              <a:rPr kumimoji="0" lang="he-I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rial" panose="020B0604020202020204" pitchFamily="34" charset="0"/>
              </a:rPr>
              <a:t>הלמ"ס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rial" panose="020B0604020202020204" pitchFamily="34" charset="0"/>
              </a:rPr>
              <a:t> (סקר חברתי 2019 ), בישראל כ 20,000 איש עם לקות ראייה בגילאי עבודה. מוכרים על ידי הביטוח הלאומי כאנשים עם נכות קבועה בשל לקות ראיה / עיוורון. מעוניינים ויכולים להשתלב בשוק העבודה הפתוח.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rial" panose="020B0604020202020204" pitchFamily="34" charset="0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Arial" panose="020B0604020202020204" pitchFamily="34" charset="0"/>
                <a:cs typeface="Arial" panose="020B0604020202020204" pitchFamily="34" charset="0"/>
              </a:rPr>
              <a:t>*מבין האנשים עם מוגבלויות בגילאי עבודה 65-20, אנשים עם עיוורון ולקות ראייה נחשבים לאוכלוסייה עם שיעור הבלתי מועסקים הגבוה ביותר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Arial" panose="020B0604020202020204" pitchFamily="34" charset="0"/>
                <a:cs typeface="Arial" panose="020B0604020202020204" pitchFamily="34" charset="0"/>
              </a:rPr>
              <a:t>*שיעור התעסוקה בקרב אנשים עם עיוורון ובעלי לקות ראייה עומד על 33.2% והוא נמוך משמעותית מהשיעור בקרב סך כל האנשים עם המוגבלות (56.4%) ומהשיעור באוכלוסייה ללא מוגבלות (77.9%).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7C39"/>
              </a:buClr>
              <a:buSzPct val="9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rial" panose="020B0604020202020204" pitchFamily="34" charset="0"/>
              </a:rPr>
              <a:t>41%*  מהאנשים עם לקות ראייה חמורה בגיל העבודה מועסקים, לעומת 77% בקרב אלה שאין להם לקות ראייה חמורה.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B8E2A506-2389-429A-8B48-18BF82DDC13D}"/>
              </a:ext>
            </a:extLst>
          </p:cNvPr>
          <p:cNvSpPr/>
          <p:nvPr/>
        </p:nvSpPr>
        <p:spPr>
          <a:xfrm>
            <a:off x="981958" y="2736281"/>
            <a:ext cx="1022808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7C39"/>
              </a:buClr>
              <a:buSzPct val="90000"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23F03379-16E8-4FA9-82D7-6640A88329DC}"/>
              </a:ext>
            </a:extLst>
          </p:cNvPr>
          <p:cNvSpPr txBox="1">
            <a:spLocks/>
          </p:cNvSpPr>
          <p:nvPr/>
        </p:nvSpPr>
        <p:spPr>
          <a:xfrm>
            <a:off x="3163610" y="4374034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ssistant" panose="00000500000000000000" pitchFamily="2" charset="-79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 panose="00000500000000000000" pitchFamily="2" charset="-79"/>
            </a:endParaRPr>
          </a:p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sistant"/>
              <a:ea typeface="+mn-ea"/>
              <a:cs typeface="Assistant" panose="00000500000000000000" pitchFamily="2" charset="-79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DEA164EE-C7E3-4C51-99CD-0AC425FE4512}"/>
              </a:ext>
            </a:extLst>
          </p:cNvPr>
          <p:cNvSpPr/>
          <p:nvPr/>
        </p:nvSpPr>
        <p:spPr>
          <a:xfrm>
            <a:off x="3560453" y="5286956"/>
            <a:ext cx="8571190" cy="461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ssistant"/>
              </a:rPr>
              <a:t>*חסמים והזדמנויות בהשתלבות אנשים עם לקויות ראייה ועיוורון בעבודה </a:t>
            </a: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ssistant"/>
              </a:rPr>
              <a:t>דפנה חיימוביץ' רסנו, שירי הוכמן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5510393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65760" y="705965"/>
            <a:ext cx="11460480" cy="452596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he-IL" b="1" dirty="0"/>
          </a:p>
          <a:p>
            <a:pPr marL="0" indent="0">
              <a:lnSpc>
                <a:spcPct val="170000"/>
              </a:lnSpc>
              <a:buNone/>
            </a:pPr>
            <a:r>
              <a:rPr lang="he-IL" sz="7400" dirty="0">
                <a:latin typeface="Assistant" panose="00000500000000000000" pitchFamily="2" charset="-79"/>
              </a:rPr>
              <a:t>זכאי מחזיק  תעודת עיוור / לקוי ראיה קבועה שגילו 18 ומעלה </a:t>
            </a:r>
            <a:r>
              <a:rPr lang="he-IL" sz="7400" b="1" dirty="0">
                <a:latin typeface="Assistant" panose="00000500000000000000" pitchFamily="2" charset="-79"/>
              </a:rPr>
              <a:t>(</a:t>
            </a:r>
            <a:r>
              <a:rPr lang="he-IL" sz="7400" b="1" u="sng" dirty="0">
                <a:latin typeface="Assistant" panose="00000500000000000000" pitchFamily="2" charset="-79"/>
              </a:rPr>
              <a:t>הגשת בקשה עד </a:t>
            </a:r>
            <a:r>
              <a:rPr lang="he-IL" sz="7400" b="1" u="sng" dirty="0" err="1">
                <a:latin typeface="Assistant" panose="00000500000000000000" pitchFamily="2" charset="-79"/>
              </a:rPr>
              <a:t>עד</a:t>
            </a:r>
            <a:r>
              <a:rPr lang="he-IL" sz="7400" b="1" u="sng" dirty="0">
                <a:latin typeface="Assistant" panose="00000500000000000000" pitchFamily="2" charset="-79"/>
              </a:rPr>
              <a:t> גיל פרישה בלבד</a:t>
            </a:r>
            <a:r>
              <a:rPr lang="he-IL" sz="7400" b="1" dirty="0">
                <a:latin typeface="Assistant" panose="00000500000000000000" pitchFamily="2" charset="-79"/>
              </a:rPr>
              <a:t>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he-IL" sz="7400" dirty="0">
                <a:latin typeface="Assistant" panose="00000500000000000000" pitchFamily="2" charset="-79"/>
              </a:rPr>
              <a:t>המתגורר בקהילה ומנהל יחידת משק בית עצמאית (כולל בהוסטל או בדיור מוגן) אשר מתקיים לגביו לפחות אחד מהמצבים הבאים:</a:t>
            </a:r>
          </a:p>
          <a:p>
            <a:pPr marL="1371600" lvl="1" indent="-1371600">
              <a:lnSpc>
                <a:spcPct val="17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he-IL" sz="7600" dirty="0">
                <a:latin typeface="Assistant" panose="00000500000000000000" pitchFamily="2" charset="-79"/>
              </a:rPr>
              <a:t>היעדר ראייה מוחלט.</a:t>
            </a:r>
          </a:p>
          <a:p>
            <a:pPr marL="1371600" lvl="1" indent="-1371600">
              <a:lnSpc>
                <a:spcPct val="17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he-IL" sz="7600" dirty="0">
                <a:latin typeface="Assistant" panose="00000500000000000000" pitchFamily="2" charset="-79"/>
              </a:rPr>
              <a:t>חדות ראייה שאינה עולה על 1/60 בעין הטובה, לאחר תיקון (משקפיים).</a:t>
            </a:r>
          </a:p>
          <a:p>
            <a:pPr marL="1371600" lvl="1" indent="-1371600">
              <a:lnSpc>
                <a:spcPct val="17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he-IL" sz="7600" dirty="0">
                <a:latin typeface="Assistant" panose="00000500000000000000" pitchFamily="2" charset="-79"/>
              </a:rPr>
              <a:t>שדה ראייה של עשר מעלות ומטה בעין הטובה.</a:t>
            </a:r>
          </a:p>
          <a:p>
            <a:pPr marL="0" indent="0">
              <a:lnSpc>
                <a:spcPct val="170000"/>
              </a:lnSpc>
              <a:buNone/>
            </a:pPr>
            <a:endParaRPr lang="he-IL" sz="7600" dirty="0">
              <a:latin typeface="Assistant" panose="00000500000000000000" pitchFamily="2" charset="-79"/>
            </a:endParaRPr>
          </a:p>
          <a:p>
            <a:pPr marL="0" indent="0">
              <a:buNone/>
            </a:pPr>
            <a:endParaRPr lang="he-IL" sz="5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מציין מיקום טקסט 6">
            <a:extLst>
              <a:ext uri="{FF2B5EF4-FFF2-40B4-BE49-F238E27FC236}">
                <a16:creationId xmlns:a16="http://schemas.microsoft.com/office/drawing/2014/main" id="{5B61F7F4-D378-4328-99F7-78E0F51FA6CE}"/>
              </a:ext>
            </a:extLst>
          </p:cNvPr>
          <p:cNvSpPr txBox="1">
            <a:spLocks/>
          </p:cNvSpPr>
          <p:nvPr/>
        </p:nvSpPr>
        <p:spPr>
          <a:xfrm>
            <a:off x="548640" y="95823"/>
            <a:ext cx="11277600" cy="74930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e-IL" sz="3600" dirty="0">
                <a:solidFill>
                  <a:srgbClr val="017838"/>
                </a:solidFill>
                <a:latin typeface="Corbel" panose="020B0503020204020204" pitchFamily="34" charset="0"/>
                <a:cs typeface="Assistant ExtraBold" panose="00000900000000000000" pitchFamily="2" charset="-79"/>
              </a:rPr>
              <a:t>דמי ליווי </a:t>
            </a:r>
            <a:endParaRPr lang="en-US" sz="3600" dirty="0">
              <a:solidFill>
                <a:srgbClr val="017838"/>
              </a:solidFill>
              <a:latin typeface="Corbel" panose="020B0503020204020204" pitchFamily="34" charset="0"/>
              <a:cs typeface="Assistant ExtraBold" panose="00000900000000000000" pitchFamily="2" charset="-79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EDA32F37-258F-486E-89F8-1321267FBB87}"/>
              </a:ext>
            </a:extLst>
          </p:cNvPr>
          <p:cNvSpPr/>
          <p:nvPr/>
        </p:nvSpPr>
        <p:spPr>
          <a:xfrm>
            <a:off x="3304390" y="5386735"/>
            <a:ext cx="6096000" cy="9961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he-IL" sz="2800" dirty="0">
                <a:solidFill>
                  <a:srgbClr val="017838"/>
                </a:solidFill>
                <a:latin typeface="Corbel" panose="020B0503020204020204" pitchFamily="34" charset="0"/>
                <a:cs typeface="Assistant ExtraBold" panose="00000900000000000000" pitchFamily="2" charset="-79"/>
              </a:rPr>
              <a:t>החל מתאריך 1.8.2022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he-IL" sz="2800" dirty="0">
                <a:solidFill>
                  <a:srgbClr val="017838"/>
                </a:solidFill>
                <a:latin typeface="Corbel" panose="020B0503020204020204" pitchFamily="34" charset="0"/>
                <a:cs typeface="Assistant ExtraBold" panose="00000900000000000000" pitchFamily="2" charset="-79"/>
              </a:rPr>
              <a:t> דמי הליווי על סך 2,467 ₪ בחודש</a:t>
            </a:r>
          </a:p>
        </p:txBody>
      </p:sp>
    </p:spTree>
    <p:extLst>
      <p:ext uri="{BB962C8B-B14F-4D97-AF65-F5344CB8AC3E}">
        <p14:creationId xmlns:p14="http://schemas.microsoft.com/office/powerpoint/2010/main" val="20814816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עץ, חוץ, דשא, אדם&#10;&#10;התיאור נוצר באופן אוטומטי">
            <a:extLst>
              <a:ext uri="{FF2B5EF4-FFF2-40B4-BE49-F238E27FC236}">
                <a16:creationId xmlns:a16="http://schemas.microsoft.com/office/drawing/2014/main" id="{9825B12B-5737-49E6-8062-B681722E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/>
          <a:stretch/>
        </p:blipFill>
        <p:spPr>
          <a:xfrm>
            <a:off x="-1" y="0"/>
            <a:ext cx="2675739" cy="68579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7949" y="753162"/>
            <a:ext cx="6800133" cy="749300"/>
          </a:xfrm>
        </p:spPr>
        <p:txBody>
          <a:bodyPr/>
          <a:lstStyle/>
          <a:p>
            <a:pPr algn="ctr"/>
            <a:r>
              <a:rPr lang="he-IL" sz="3200" dirty="0">
                <a:solidFill>
                  <a:srgbClr val="017838"/>
                </a:solidFill>
              </a:rPr>
              <a:t>עיוורון מלא מול לקות ראייה :</a:t>
            </a:r>
          </a:p>
          <a:p>
            <a:pPr algn="ctr"/>
            <a:r>
              <a:rPr lang="he-IL" sz="3200" dirty="0">
                <a:solidFill>
                  <a:srgbClr val="017838"/>
                </a:solidFill>
              </a:rPr>
              <a:t> היבטים תפקודיים ורגשיים</a:t>
            </a:r>
          </a:p>
          <a:p>
            <a:pPr algn="ctr"/>
            <a:endParaRPr lang="en-US" sz="3200" dirty="0">
              <a:solidFill>
                <a:srgbClr val="017838"/>
              </a:solidFill>
            </a:endParaRPr>
          </a:p>
        </p:txBody>
      </p:sp>
      <p:graphicFrame>
        <p:nvGraphicFramePr>
          <p:cNvPr id="3" name="מציין מיקום תוכן 3">
            <a:extLst>
              <a:ext uri="{FF2B5EF4-FFF2-40B4-BE49-F238E27FC236}">
                <a16:creationId xmlns:a16="http://schemas.microsoft.com/office/drawing/2014/main" id="{93F9C9C5-5B8A-4172-BDEA-1FDDE18D1B2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264577" y="2640092"/>
          <a:ext cx="8276953" cy="4023402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1291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9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5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8016">
                <a:tc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  <a:p>
                      <a:pPr algn="ctr" rtl="1"/>
                      <a:endParaRPr lang="he-IL" sz="1600" b="1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  <a:p>
                      <a:pPr algn="ctr" rtl="1"/>
                      <a:r>
                        <a:rPr lang="he-IL" sz="1600" b="1" dirty="0">
                          <a:solidFill>
                            <a:srgbClr val="017838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תפקוד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he-IL" sz="1800" b="0" dirty="0">
                        <a:solidFill>
                          <a:schemeClr val="tx1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b="0" dirty="0">
                          <a:solidFill>
                            <a:schemeClr val="tx1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נזקק לתפקוד בטכניקות ייעודיות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</a:br>
                      <a:r>
                        <a:rPr lang="he-IL" sz="1800" b="0" dirty="0">
                          <a:solidFill>
                            <a:schemeClr val="tx1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ושימוש בחושים אחרים.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b="0" kern="1200" baseline="0" dirty="0">
                          <a:solidFill>
                            <a:srgbClr val="FF0000"/>
                          </a:solidFill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לעיתים</a:t>
                      </a:r>
                      <a:r>
                        <a:rPr lang="he-IL" sz="1800" b="0" kern="1200" baseline="0" dirty="0">
                          <a:solidFill>
                            <a:schemeClr val="dk1"/>
                          </a:solidFill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 יכול לתפקד בעזרת הראייה. </a:t>
                      </a:r>
                    </a:p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b="0" kern="1200" baseline="0" dirty="0">
                          <a:solidFill>
                            <a:srgbClr val="FF0000"/>
                          </a:solidFill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לעיתים</a:t>
                      </a:r>
                      <a:r>
                        <a:rPr lang="he-IL" sz="1800" b="0" kern="1200" baseline="0" dirty="0">
                          <a:solidFill>
                            <a:schemeClr val="dk1"/>
                          </a:solidFill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 מתפקד בעזרת ראייה + טכניקות ייעודיות + שימוש בטכנולוגיה מסייעת. </a:t>
                      </a:r>
                    </a:p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b="0" kern="1200" baseline="0" dirty="0">
                          <a:solidFill>
                            <a:srgbClr val="FF0000"/>
                          </a:solidFill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לעיתים</a:t>
                      </a:r>
                      <a:r>
                        <a:rPr lang="he-IL" sz="1800" b="0" kern="1200" baseline="0" dirty="0">
                          <a:solidFill>
                            <a:schemeClr val="dk1"/>
                          </a:solidFill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 אין שרידי ראייה תפקודיים.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658">
                <a:tc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  <a:p>
                      <a:pPr algn="ctr" rtl="1"/>
                      <a:r>
                        <a:rPr lang="he-IL" sz="1600" b="1" dirty="0">
                          <a:solidFill>
                            <a:srgbClr val="017838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בהירות מול הסביבה 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b="0" dirty="0">
                          <a:solidFill>
                            <a:schemeClr val="tx1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מצב בהיר לעצמו ולסובבים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b="0" kern="1200" baseline="0" dirty="0">
                          <a:solidFill>
                            <a:schemeClr val="dk1"/>
                          </a:solidFill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מצב לא בהיר לעתים לעצמו ולסובבים. מתעתע. 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9137">
                <a:tc>
                  <a:txBody>
                    <a:bodyPr/>
                    <a:lstStyle/>
                    <a:p>
                      <a:pPr algn="ctr" rtl="1"/>
                      <a:endParaRPr lang="he-IL" sz="1600" b="1" u="none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  <a:p>
                      <a:pPr algn="ctr" rtl="1"/>
                      <a:endParaRPr lang="he-IL" sz="1600" b="1" u="none" dirty="0">
                        <a:solidFill>
                          <a:srgbClr val="017838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  <a:p>
                      <a:pPr algn="ctr" rtl="1"/>
                      <a:r>
                        <a:rPr lang="he-IL" sz="1600" b="1" u="none" dirty="0">
                          <a:solidFill>
                            <a:srgbClr val="017838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היבטים רגשיים</a:t>
                      </a: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he-IL" sz="1800" b="0" dirty="0">
                          <a:solidFill>
                            <a:schemeClr val="tx1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אין</a:t>
                      </a:r>
                      <a:r>
                        <a:rPr lang="he-IL" sz="1800" b="0" baseline="0" dirty="0">
                          <a:solidFill>
                            <a:schemeClr val="tx1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 חשש מהידרדרות הראייה.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e-IL" altLang="he-I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לעיתים הסתרת המגבלה ע"י הסתגרות.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e-IL" altLang="he-IL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ssistant" panose="00000500000000000000" pitchFamily="2" charset="-79"/>
                        <a:ea typeface="+mn-ea"/>
                        <a:cs typeface="Assistant" panose="00000500000000000000" pitchFamily="2" charset="-79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e-IL" altLang="he-I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סוגיות של: תחושת מסוגלות וערך עצמי, תלות מול עצמאות.</a:t>
                      </a: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0" baseline="0" dirty="0">
                          <a:solidFill>
                            <a:schemeClr val="tx1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לעיתים חוסר קבלת המגבלה.</a:t>
                      </a:r>
                      <a:endParaRPr lang="he-IL" sz="1800" b="0" dirty="0">
                        <a:solidFill>
                          <a:schemeClr val="tx1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e-IL" altLang="he-I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פחד מהידרדרות הראייה - חוסר וודאות,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e-IL" altLang="he-I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לעיתים </a:t>
                      </a:r>
                      <a:r>
                        <a:rPr kumimoji="0" lang="he-IL" altLang="he-I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הסתרת המגבלה תוך סיכון עצמי .  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e-IL" altLang="he-IL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ssistant" panose="00000500000000000000" pitchFamily="2" charset="-79"/>
                        <a:ea typeface="+mn-ea"/>
                        <a:cs typeface="Assistant" panose="00000500000000000000" pitchFamily="2" charset="-79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e-IL" altLang="he-I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סוגיות של: תחושת מסוגלות וערך עצמי, תלות מול עצמאות.</a:t>
                      </a: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b="0" baseline="0" dirty="0">
                          <a:solidFill>
                            <a:schemeClr val="tx1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לעיתים חוסר קבלת המגבלה</a:t>
                      </a:r>
                      <a:endParaRPr lang="he-IL" sz="1800" b="0" dirty="0"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תמונה 5">
            <a:extLst>
              <a:ext uri="{FF2B5EF4-FFF2-40B4-BE49-F238E27FC236}">
                <a16:creationId xmlns:a16="http://schemas.microsoft.com/office/drawing/2014/main" id="{D27C18A6-0511-4EE8-A10A-4D3A77AB59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95533" l="5460" r="94253">
                        <a14:foregroundMark x1="63218" y1="5498" x2="63218" y2="5498"/>
                        <a14:foregroundMark x1="37356" y1="4467" x2="37356" y2="4467"/>
                        <a14:foregroundMark x1="59770" y1="2405" x2="59770" y2="2405"/>
                        <a14:foregroundMark x1="75575" y1="61856" x2="75575" y2="61856"/>
                        <a14:foregroundMark x1="83908" y1="62887" x2="83908" y2="62887"/>
                        <a14:foregroundMark x1="90805" y1="79381" x2="90805" y2="79381"/>
                        <a14:foregroundMark x1="65517" y1="73540" x2="65517" y2="73540"/>
                        <a14:foregroundMark x1="94253" y1="76632" x2="94253" y2="76632"/>
                        <a14:foregroundMark x1="54310" y1="71134" x2="54310" y2="71134"/>
                        <a14:foregroundMark x1="29885" y1="71134" x2="29885" y2="71134"/>
                        <a14:foregroundMark x1="19540" y1="70790" x2="19540" y2="70790"/>
                        <a14:foregroundMark x1="12931" y1="71134" x2="12931" y2="71134"/>
                        <a14:foregroundMark x1="5747" y1="61856" x2="5747" y2="61856"/>
                        <a14:foregroundMark x1="82759" y1="95189" x2="82759" y2="95189"/>
                        <a14:foregroundMark x1="82471" y1="89347" x2="82471" y2="89347"/>
                        <a14:foregroundMark x1="79885" y1="89347" x2="79885" y2="89347"/>
                        <a14:foregroundMark x1="73851" y1="89347" x2="73851" y2="89347"/>
                        <a14:foregroundMark x1="82759" y1="95189" x2="82759" y2="95189"/>
                        <a14:foregroundMark x1="83333" y1="95533" x2="83333" y2="95533"/>
                        <a14:foregroundMark x1="72126" y1="90722" x2="72126" y2="90722"/>
                        <a14:foregroundMark x1="61494" y1="89691" x2="61494" y2="89691"/>
                        <a14:foregroundMark x1="54310" y1="90034" x2="54310" y2="90034"/>
                        <a14:foregroundMark x1="56609" y1="91065" x2="56609" y2="91065"/>
                        <a14:foregroundMark x1="47701" y1="93127" x2="47701" y2="93127"/>
                        <a14:foregroundMark x1="42816" y1="89347" x2="42816" y2="89347"/>
                        <a14:foregroundMark x1="36782" y1="91065" x2="36782" y2="91065"/>
                        <a14:foregroundMark x1="29310" y1="88660" x2="29310" y2="88660"/>
                        <a14:foregroundMark x1="26437" y1="94845" x2="26437" y2="94845"/>
                        <a14:foregroundMark x1="20977" y1="92096" x2="20977" y2="92096"/>
                        <a14:foregroundMark x1="15517" y1="89691" x2="15517" y2="89691"/>
                        <a14:foregroundMark x1="12644" y1="91065" x2="12644" y2="91065"/>
                        <a14:backgroundMark x1="56322" y1="29210" x2="56322" y2="29210"/>
                        <a14:backgroundMark x1="54023" y1="12371" x2="54023" y2="12371"/>
                        <a14:backgroundMark x1="57471" y1="15808" x2="57471" y2="15808"/>
                        <a14:backgroundMark x1="20977" y1="74570" x2="20977" y2="74570"/>
                        <a14:backgroundMark x1="83333" y1="96564" x2="83333" y2="96564"/>
                        <a14:backgroundMark x1="83333" y1="96564" x2="83333" y2="96564"/>
                        <a14:backgroundMark x1="83333" y1="96564" x2="83333" y2="96564"/>
                        <a14:backgroundMark x1="82759" y1="95876" x2="82759" y2="95876"/>
                        <a14:backgroundMark x1="83908" y1="96220" x2="83908" y2="96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0" y="5745080"/>
            <a:ext cx="1104344" cy="922429"/>
          </a:xfrm>
          <a:prstGeom prst="rect">
            <a:avLst/>
          </a:prstGeom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id="{D4D5DE63-3F8F-4AF8-8E7F-55903BD3DF35}"/>
              </a:ext>
            </a:extLst>
          </p:cNvPr>
          <p:cNvSpPr/>
          <p:nvPr/>
        </p:nvSpPr>
        <p:spPr>
          <a:xfrm>
            <a:off x="1494047" y="6463126"/>
            <a:ext cx="259082" cy="25908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9" name="מציין מיקום של מספר שקופית 5">
            <a:extLst>
              <a:ext uri="{FF2B5EF4-FFF2-40B4-BE49-F238E27FC236}">
                <a16:creationId xmlns:a16="http://schemas.microsoft.com/office/drawing/2014/main" id="{FEEB1643-FF97-4E25-B566-6C9FBB7ABFFC}"/>
              </a:ext>
            </a:extLst>
          </p:cNvPr>
          <p:cNvSpPr txBox="1">
            <a:spLocks/>
          </p:cNvSpPr>
          <p:nvPr/>
        </p:nvSpPr>
        <p:spPr>
          <a:xfrm>
            <a:off x="1359921" y="6480299"/>
            <a:ext cx="514306" cy="242719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marL="0" algn="ctr" defTabSz="914400" rtl="1" eaLnBrk="1" latinLnBrk="0" hangingPunct="1">
              <a:defRPr sz="1000" kern="1200">
                <a:solidFill>
                  <a:srgbClr val="24A7A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21818-CD42-49C8-A5FC-1DD113769CF2}" type="slidenum">
              <a:rPr kumimoji="0" lang="he-IL" sz="900" b="0" i="0" u="none" strike="noStrike" kern="1200" cap="none" spc="0" normalizeH="0" baseline="0" noProof="0" smtClean="0">
                <a:ln>
                  <a:noFill/>
                </a:ln>
                <a:solidFill>
                  <a:srgbClr val="706F6F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he-IL" sz="900" b="0" i="0" u="none" strike="noStrike" kern="1200" cap="none" spc="0" normalizeH="0" baseline="0" noProof="0" dirty="0">
              <a:ln>
                <a:noFill/>
              </a:ln>
              <a:solidFill>
                <a:srgbClr val="706F6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BEB78F6A-79E9-4358-913F-1ADF3D1B3243}"/>
              </a:ext>
            </a:extLst>
          </p:cNvPr>
          <p:cNvCxnSpPr>
            <a:cxnSpLocks/>
          </p:cNvCxnSpPr>
          <p:nvPr/>
        </p:nvCxnSpPr>
        <p:spPr>
          <a:xfrm>
            <a:off x="0" y="6721475"/>
            <a:ext cx="1973843" cy="0"/>
          </a:xfrm>
          <a:prstGeom prst="line">
            <a:avLst/>
          </a:prstGeom>
          <a:ln w="28575">
            <a:gradFill flip="none" rotWithShape="1">
              <a:gsLst>
                <a:gs pos="11000">
                  <a:srgbClr val="6F6E6E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מלבן: פינות אלכסוניות מעוגלות 10">
            <a:extLst>
              <a:ext uri="{FF2B5EF4-FFF2-40B4-BE49-F238E27FC236}">
                <a16:creationId xmlns:a16="http://schemas.microsoft.com/office/drawing/2014/main" id="{F97BF48D-71CB-4523-BFC4-8373F6480362}"/>
              </a:ext>
            </a:extLst>
          </p:cNvPr>
          <p:cNvSpPr/>
          <p:nvPr/>
        </p:nvSpPr>
        <p:spPr>
          <a:xfrm>
            <a:off x="7298025" y="1808715"/>
            <a:ext cx="2609576" cy="525124"/>
          </a:xfrm>
          <a:prstGeom prst="round2DiagRect">
            <a:avLst/>
          </a:prstGeom>
          <a:solidFill>
            <a:srgbClr val="017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אדם עם עיוורון מוחלט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12" name="מלבן: פינות אלכסוניות מעוגלות 11">
            <a:extLst>
              <a:ext uri="{FF2B5EF4-FFF2-40B4-BE49-F238E27FC236}">
                <a16:creationId xmlns:a16="http://schemas.microsoft.com/office/drawing/2014/main" id="{3BF0A711-394A-46EE-BA9B-F09168F85933}"/>
              </a:ext>
            </a:extLst>
          </p:cNvPr>
          <p:cNvSpPr/>
          <p:nvPr/>
        </p:nvSpPr>
        <p:spPr>
          <a:xfrm>
            <a:off x="3909893" y="1808715"/>
            <a:ext cx="2609576" cy="525124"/>
          </a:xfrm>
          <a:prstGeom prst="round2DiagRect">
            <a:avLst/>
          </a:prstGeom>
          <a:solidFill>
            <a:srgbClr val="017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אדם עם שרידי ראייה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13" name="מלבן: פינות אלכסוניות מעוגלות 12">
            <a:extLst>
              <a:ext uri="{FF2B5EF4-FFF2-40B4-BE49-F238E27FC236}">
                <a16:creationId xmlns:a16="http://schemas.microsoft.com/office/drawing/2014/main" id="{30DC6D5F-6677-4D59-AA95-3BB4CF6B0CFC}"/>
              </a:ext>
            </a:extLst>
          </p:cNvPr>
          <p:cNvSpPr/>
          <p:nvPr/>
        </p:nvSpPr>
        <p:spPr>
          <a:xfrm>
            <a:off x="10250658" y="1808715"/>
            <a:ext cx="1290872" cy="525124"/>
          </a:xfrm>
          <a:prstGeom prst="round2DiagRect">
            <a:avLst/>
          </a:prstGeom>
          <a:solidFill>
            <a:srgbClr val="017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קריטריון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286075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 descr="אדם במוסך">
            <a:extLst>
              <a:ext uri="{FF2B5EF4-FFF2-40B4-BE49-F238E27FC236}">
                <a16:creationId xmlns:a16="http://schemas.microsoft.com/office/drawing/2014/main" id="{509BC9E8-92A3-4BD4-8BE9-6BB032DCD2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298" y="10"/>
            <a:ext cx="2723037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מציין מיקום טקסט 6">
            <a:extLst>
              <a:ext uri="{FF2B5EF4-FFF2-40B4-BE49-F238E27FC236}">
                <a16:creationId xmlns:a16="http://schemas.microsoft.com/office/drawing/2014/main" id="{5EE24A80-8A41-442B-ADDD-72A376BE94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5739" y="378628"/>
            <a:ext cx="8563402" cy="749300"/>
          </a:xfrm>
        </p:spPr>
        <p:txBody>
          <a:bodyPr/>
          <a:lstStyle/>
          <a:p>
            <a:pPr algn="ctr"/>
            <a:r>
              <a:rPr lang="he-IL" sz="3200" dirty="0">
                <a:solidFill>
                  <a:srgbClr val="017838"/>
                </a:solidFill>
              </a:rPr>
              <a:t>עיוורון מלידה מול </a:t>
            </a:r>
            <a:r>
              <a:rPr lang="he-IL" sz="3200" u="sng" dirty="0">
                <a:solidFill>
                  <a:srgbClr val="017838"/>
                </a:solidFill>
              </a:rPr>
              <a:t>איבוד ראייה</a:t>
            </a:r>
          </a:p>
          <a:p>
            <a:pPr algn="ctr"/>
            <a:r>
              <a:rPr lang="he-IL" sz="3200" dirty="0">
                <a:solidFill>
                  <a:srgbClr val="017838"/>
                </a:solidFill>
              </a:rPr>
              <a:t>היבטים תפקודיים ורגשיים </a:t>
            </a:r>
            <a:endParaRPr lang="en-US" sz="3200" dirty="0">
              <a:solidFill>
                <a:srgbClr val="017838"/>
              </a:solidFill>
            </a:endParaRPr>
          </a:p>
        </p:txBody>
      </p:sp>
      <p:graphicFrame>
        <p:nvGraphicFramePr>
          <p:cNvPr id="3" name="מציין מיקום תוכן 3">
            <a:extLst>
              <a:ext uri="{FF2B5EF4-FFF2-40B4-BE49-F238E27FC236}">
                <a16:creationId xmlns:a16="http://schemas.microsoft.com/office/drawing/2014/main" id="{93F9C9C5-5B8A-4172-BDEA-1FDDE18D1B2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184188" y="2378285"/>
          <a:ext cx="8469884" cy="3802471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1459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7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2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1891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kern="1200" dirty="0">
                          <a:solidFill>
                            <a:srgbClr val="017838"/>
                          </a:solidFill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מושגים</a:t>
                      </a:r>
                    </a:p>
                  </a:txBody>
                  <a:tcPr marL="91439" marR="91439" marT="45719" marB="457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0" kern="1200" dirty="0">
                          <a:solidFill>
                            <a:schemeClr val="dk1"/>
                          </a:solidFill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העדר למידה מחיקוי אלה</a:t>
                      </a:r>
                    </a:p>
                    <a:p>
                      <a:pPr algn="ctr" rtl="1"/>
                      <a:r>
                        <a:rPr lang="he-IL" sz="1600" b="0" kern="1200" dirty="0">
                          <a:solidFill>
                            <a:schemeClr val="dk1"/>
                          </a:solidFill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 ע"י אסטרטגיות</a:t>
                      </a:r>
                    </a:p>
                  </a:txBody>
                  <a:tcPr marL="91439" marR="91439" marT="45719" marB="457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0" kern="1200" dirty="0">
                          <a:solidFill>
                            <a:schemeClr val="dk1"/>
                          </a:solidFill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ישנם</a:t>
                      </a:r>
                    </a:p>
                  </a:txBody>
                  <a:tcPr marL="91439" marR="91439" marT="45719" marB="457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891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kern="1200" dirty="0">
                          <a:solidFill>
                            <a:srgbClr val="017838"/>
                          </a:solidFill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שימוש בחושים</a:t>
                      </a:r>
                    </a:p>
                  </a:txBody>
                  <a:tcPr marL="91439" marR="91439" marT="45719" marB="457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צורך</a:t>
                      </a:r>
                      <a:r>
                        <a:rPr lang="he-IL" sz="1600" baseline="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 </a:t>
                      </a:r>
                      <a:r>
                        <a:rPr lang="he-IL" sz="160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ללמד בינקות </a:t>
                      </a:r>
                    </a:p>
                    <a:p>
                      <a:pPr algn="ctr" rtl="1"/>
                      <a:r>
                        <a:rPr lang="he-IL" sz="160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 בסיס להתפתחות תקינה לתקשורת,</a:t>
                      </a:r>
                      <a:r>
                        <a:rPr lang="he-IL" sz="1600" baseline="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 לתפקודי יום יום</a:t>
                      </a:r>
                      <a:endParaRPr lang="he-IL" sz="1600" dirty="0"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</a:txBody>
                  <a:tcPr marL="91439" marR="91439" marT="45719" marB="457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צורך ללמד להפיק מידע: קלט, עיבוד, פלט </a:t>
                      </a:r>
                    </a:p>
                  </a:txBody>
                  <a:tcPr marL="91439" marR="91439" marT="45719" marB="457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1891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kern="1200" dirty="0">
                          <a:solidFill>
                            <a:srgbClr val="017838"/>
                          </a:solidFill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היבטים רגשיים - קבלת המגבלה</a:t>
                      </a:r>
                    </a:p>
                  </a:txBody>
                  <a:tcPr marL="91439" marR="91439" marT="45719" marB="457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אין קנ"מ להשוואה.</a:t>
                      </a:r>
                    </a:p>
                    <a:p>
                      <a:pPr algn="ctr" rtl="1"/>
                      <a:r>
                        <a:rPr lang="he-IL" sz="160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לעיתים משבר</a:t>
                      </a:r>
                      <a:r>
                        <a:rPr lang="he-IL" sz="1600" baseline="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 בגיל ההתבגרות</a:t>
                      </a:r>
                      <a:endParaRPr lang="he-IL" sz="1600" dirty="0"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</a:txBody>
                  <a:tcPr marL="91439" marR="91439" marT="45719" marB="457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תהליך רגשי של אובדן - אבל .</a:t>
                      </a:r>
                      <a:endParaRPr lang="he-IL" sz="1600" b="1" dirty="0"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  <a:p>
                      <a:pPr algn="ctr" rtl="1"/>
                      <a:r>
                        <a:rPr lang="he-IL" sz="1600" b="1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עיבוד המגבלה כחסם לקבלת שירותים</a:t>
                      </a:r>
                    </a:p>
                    <a:p>
                      <a:pPr algn="ctr" rtl="1"/>
                      <a:r>
                        <a:rPr lang="he-IL" sz="1600" b="1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סוגיית המקל </a:t>
                      </a:r>
                    </a:p>
                  </a:txBody>
                  <a:tcPr marL="91439" marR="91439" marT="45719" marB="457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1891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kern="1200" dirty="0">
                          <a:solidFill>
                            <a:srgbClr val="017838"/>
                          </a:solidFill>
                          <a:latin typeface="Assistant" panose="00000500000000000000" pitchFamily="2" charset="-79"/>
                          <a:ea typeface="+mn-ea"/>
                          <a:cs typeface="Assistant" panose="00000500000000000000" pitchFamily="2" charset="-79"/>
                        </a:rPr>
                        <a:t>מערכת משפחתית</a:t>
                      </a:r>
                    </a:p>
                  </a:txBody>
                  <a:tcPr marL="91439" marR="91439" marT="45719" marB="457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אובדן החלום בלידה</a:t>
                      </a:r>
                    </a:p>
                    <a:p>
                      <a:pPr algn="ctr" rtl="1"/>
                      <a:r>
                        <a:rPr lang="he-IL" sz="160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הגנת יתר</a:t>
                      </a:r>
                      <a:br>
                        <a:rPr lang="en-US" sz="160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</a:br>
                      <a:r>
                        <a:rPr lang="he-IL" sz="160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עיסוק</a:t>
                      </a:r>
                      <a:r>
                        <a:rPr lang="he-IL" sz="1600" baseline="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 בשיקום</a:t>
                      </a:r>
                      <a:endParaRPr lang="he-IL" sz="1600" dirty="0">
                        <a:latin typeface="Assistant" panose="00000500000000000000" pitchFamily="2" charset="-79"/>
                        <a:cs typeface="Assistant" panose="00000500000000000000" pitchFamily="2" charset="-79"/>
                      </a:endParaRPr>
                    </a:p>
                  </a:txBody>
                  <a:tcPr marL="91439" marR="91439" marT="45719" marB="457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השפעה דרמטית על המערכת </a:t>
                      </a:r>
                      <a:r>
                        <a:rPr lang="he-IL" sz="160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: </a:t>
                      </a:r>
                    </a:p>
                    <a:p>
                      <a:pPr algn="ctr" rtl="1"/>
                      <a:r>
                        <a:rPr lang="he-IL" sz="160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שינוי תפקידים</a:t>
                      </a:r>
                    </a:p>
                    <a:p>
                      <a:pPr algn="ctr" rtl="1"/>
                      <a:r>
                        <a:rPr lang="he-IL" sz="160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כעס מול הגנה של בני המשפחה</a:t>
                      </a:r>
                    </a:p>
                    <a:p>
                      <a:pPr algn="ctr" rtl="1"/>
                      <a:r>
                        <a:rPr lang="he-IL" sz="1600" dirty="0">
                          <a:latin typeface="Assistant" panose="00000500000000000000" pitchFamily="2" charset="-79"/>
                          <a:cs typeface="Assistant" panose="00000500000000000000" pitchFamily="2" charset="-79"/>
                        </a:rPr>
                        <a:t>הסתרה פנים משפחה וכלפי חוץ </a:t>
                      </a:r>
                    </a:p>
                  </a:txBody>
                  <a:tcPr marL="91439" marR="91439" marT="45719" marB="4571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9845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תמונה 5">
            <a:extLst>
              <a:ext uri="{FF2B5EF4-FFF2-40B4-BE49-F238E27FC236}">
                <a16:creationId xmlns:a16="http://schemas.microsoft.com/office/drawing/2014/main" id="{D27C18A6-0511-4EE8-A10A-4D3A77AB59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2" b="95533" l="5460" r="94253">
                        <a14:foregroundMark x1="63218" y1="5498" x2="63218" y2="5498"/>
                        <a14:foregroundMark x1="37356" y1="4467" x2="37356" y2="4467"/>
                        <a14:foregroundMark x1="59770" y1="2405" x2="59770" y2="2405"/>
                        <a14:foregroundMark x1="75575" y1="61856" x2="75575" y2="61856"/>
                        <a14:foregroundMark x1="83908" y1="62887" x2="83908" y2="62887"/>
                        <a14:foregroundMark x1="90805" y1="79381" x2="90805" y2="79381"/>
                        <a14:foregroundMark x1="65517" y1="73540" x2="65517" y2="73540"/>
                        <a14:foregroundMark x1="94253" y1="76632" x2="94253" y2="76632"/>
                        <a14:foregroundMark x1="54310" y1="71134" x2="54310" y2="71134"/>
                        <a14:foregroundMark x1="29885" y1="71134" x2="29885" y2="71134"/>
                        <a14:foregroundMark x1="19540" y1="70790" x2="19540" y2="70790"/>
                        <a14:foregroundMark x1="12931" y1="71134" x2="12931" y2="71134"/>
                        <a14:foregroundMark x1="5747" y1="61856" x2="5747" y2="61856"/>
                        <a14:foregroundMark x1="82759" y1="95189" x2="82759" y2="95189"/>
                        <a14:foregroundMark x1="82471" y1="89347" x2="82471" y2="89347"/>
                        <a14:foregroundMark x1="79885" y1="89347" x2="79885" y2="89347"/>
                        <a14:foregroundMark x1="73851" y1="89347" x2="73851" y2="89347"/>
                        <a14:foregroundMark x1="82759" y1="95189" x2="82759" y2="95189"/>
                        <a14:foregroundMark x1="83333" y1="95533" x2="83333" y2="95533"/>
                        <a14:foregroundMark x1="72126" y1="90722" x2="72126" y2="90722"/>
                        <a14:foregroundMark x1="61494" y1="89691" x2="61494" y2="89691"/>
                        <a14:foregroundMark x1="54310" y1="90034" x2="54310" y2="90034"/>
                        <a14:foregroundMark x1="56609" y1="91065" x2="56609" y2="91065"/>
                        <a14:foregroundMark x1="47701" y1="93127" x2="47701" y2="93127"/>
                        <a14:foregroundMark x1="42816" y1="89347" x2="42816" y2="89347"/>
                        <a14:foregroundMark x1="36782" y1="91065" x2="36782" y2="91065"/>
                        <a14:foregroundMark x1="29310" y1="88660" x2="29310" y2="88660"/>
                        <a14:foregroundMark x1="26437" y1="94845" x2="26437" y2="94845"/>
                        <a14:foregroundMark x1="20977" y1="92096" x2="20977" y2="92096"/>
                        <a14:foregroundMark x1="15517" y1="89691" x2="15517" y2="89691"/>
                        <a14:foregroundMark x1="12644" y1="91065" x2="12644" y2="91065"/>
                        <a14:backgroundMark x1="56322" y1="29210" x2="56322" y2="29210"/>
                        <a14:backgroundMark x1="54023" y1="12371" x2="54023" y2="12371"/>
                        <a14:backgroundMark x1="57471" y1="15808" x2="57471" y2="15808"/>
                        <a14:backgroundMark x1="20977" y1="74570" x2="20977" y2="74570"/>
                        <a14:backgroundMark x1="83333" y1="96564" x2="83333" y2="96564"/>
                        <a14:backgroundMark x1="83333" y1="96564" x2="83333" y2="96564"/>
                        <a14:backgroundMark x1="83333" y1="96564" x2="83333" y2="96564"/>
                        <a14:backgroundMark x1="82759" y1="95876" x2="82759" y2="95876"/>
                        <a14:backgroundMark x1="83908" y1="96220" x2="83908" y2="96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0" y="5745080"/>
            <a:ext cx="1104344" cy="922429"/>
          </a:xfrm>
          <a:prstGeom prst="rect">
            <a:avLst/>
          </a:prstGeom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id="{D4D5DE63-3F8F-4AF8-8E7F-55903BD3DF35}"/>
              </a:ext>
            </a:extLst>
          </p:cNvPr>
          <p:cNvSpPr/>
          <p:nvPr/>
        </p:nvSpPr>
        <p:spPr>
          <a:xfrm>
            <a:off x="1494047" y="6463126"/>
            <a:ext cx="259082" cy="25908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9" name="מציין מיקום של מספר שקופית 5">
            <a:extLst>
              <a:ext uri="{FF2B5EF4-FFF2-40B4-BE49-F238E27FC236}">
                <a16:creationId xmlns:a16="http://schemas.microsoft.com/office/drawing/2014/main" id="{FEEB1643-FF97-4E25-B566-6C9FBB7ABFFC}"/>
              </a:ext>
            </a:extLst>
          </p:cNvPr>
          <p:cNvSpPr txBox="1">
            <a:spLocks/>
          </p:cNvSpPr>
          <p:nvPr/>
        </p:nvSpPr>
        <p:spPr>
          <a:xfrm>
            <a:off x="1359921" y="6480299"/>
            <a:ext cx="514306" cy="242719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marL="0" algn="ctr" defTabSz="914400" rtl="1" eaLnBrk="1" latinLnBrk="0" hangingPunct="1">
              <a:defRPr sz="1000" kern="1200">
                <a:solidFill>
                  <a:srgbClr val="24A7AA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21818-CD42-49C8-A5FC-1DD113769CF2}" type="slidenum">
              <a:rPr kumimoji="0" lang="he-IL" sz="900" b="0" i="0" u="none" strike="noStrike" kern="1200" cap="none" spc="0" normalizeH="0" baseline="0" noProof="0" smtClean="0">
                <a:ln>
                  <a:noFill/>
                </a:ln>
                <a:solidFill>
                  <a:srgbClr val="706F6F"/>
                </a:solidFill>
                <a:effectLst/>
                <a:uLnTx/>
                <a:uFillTx/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he-IL" sz="900" b="0" i="0" u="none" strike="noStrike" kern="1200" cap="none" spc="0" normalizeH="0" baseline="0" noProof="0" dirty="0">
              <a:ln>
                <a:noFill/>
              </a:ln>
              <a:solidFill>
                <a:srgbClr val="706F6F"/>
              </a:solidFill>
              <a:effectLst/>
              <a:uLnTx/>
              <a:uFillTx/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BEB78F6A-79E9-4358-913F-1ADF3D1B3243}"/>
              </a:ext>
            </a:extLst>
          </p:cNvPr>
          <p:cNvCxnSpPr>
            <a:cxnSpLocks/>
          </p:cNvCxnSpPr>
          <p:nvPr/>
        </p:nvCxnSpPr>
        <p:spPr>
          <a:xfrm>
            <a:off x="0" y="6721475"/>
            <a:ext cx="1973843" cy="0"/>
          </a:xfrm>
          <a:prstGeom prst="line">
            <a:avLst/>
          </a:prstGeom>
          <a:ln w="28575">
            <a:gradFill flip="none" rotWithShape="1">
              <a:gsLst>
                <a:gs pos="11000">
                  <a:srgbClr val="6F6E6E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מלבן: פינות אלכסוניות מעוגלות 15">
            <a:extLst>
              <a:ext uri="{FF2B5EF4-FFF2-40B4-BE49-F238E27FC236}">
                <a16:creationId xmlns:a16="http://schemas.microsoft.com/office/drawing/2014/main" id="{709CDAC4-B68C-444D-865A-FB367C72E0A0}"/>
              </a:ext>
            </a:extLst>
          </p:cNvPr>
          <p:cNvSpPr/>
          <p:nvPr/>
        </p:nvSpPr>
        <p:spPr>
          <a:xfrm>
            <a:off x="7217229" y="1826800"/>
            <a:ext cx="2609576" cy="525124"/>
          </a:xfrm>
          <a:prstGeom prst="round2DiagRect">
            <a:avLst/>
          </a:prstGeom>
          <a:solidFill>
            <a:srgbClr val="017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עיוורון מלידה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17" name="מלבן: פינות אלכסוניות מעוגלות 16">
            <a:extLst>
              <a:ext uri="{FF2B5EF4-FFF2-40B4-BE49-F238E27FC236}">
                <a16:creationId xmlns:a16="http://schemas.microsoft.com/office/drawing/2014/main" id="{5ADEB3F2-A70E-4222-B3D2-7BED283722A3}"/>
              </a:ext>
            </a:extLst>
          </p:cNvPr>
          <p:cNvSpPr/>
          <p:nvPr/>
        </p:nvSpPr>
        <p:spPr>
          <a:xfrm>
            <a:off x="3576693" y="1817904"/>
            <a:ext cx="2609576" cy="525124"/>
          </a:xfrm>
          <a:prstGeom prst="round2DiagRect">
            <a:avLst/>
          </a:prstGeom>
          <a:solidFill>
            <a:srgbClr val="017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התעוורות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  <p:sp>
        <p:nvSpPr>
          <p:cNvPr id="18" name="מלבן: פינות אלכסוניות מעוגלות 17">
            <a:extLst>
              <a:ext uri="{FF2B5EF4-FFF2-40B4-BE49-F238E27FC236}">
                <a16:creationId xmlns:a16="http://schemas.microsoft.com/office/drawing/2014/main" id="{052F4CAA-07E5-4446-9B26-E9B171748DB1}"/>
              </a:ext>
            </a:extLst>
          </p:cNvPr>
          <p:cNvSpPr/>
          <p:nvPr/>
        </p:nvSpPr>
        <p:spPr>
          <a:xfrm>
            <a:off x="10250112" y="1826800"/>
            <a:ext cx="1453000" cy="525124"/>
          </a:xfrm>
          <a:prstGeom prst="round2DiagRect">
            <a:avLst/>
          </a:prstGeom>
          <a:solidFill>
            <a:srgbClr val="017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קריטריון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/>
              <a:ea typeface="+mn-ea"/>
              <a:cs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95779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787544" y="3099347"/>
            <a:ext cx="2696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עיוורון מוחלט</a:t>
            </a:r>
          </a:p>
        </p:txBody>
      </p:sp>
      <p:sp>
        <p:nvSpPr>
          <p:cNvPr id="5" name="מלבן 4"/>
          <p:cNvSpPr/>
          <p:nvPr/>
        </p:nvSpPr>
        <p:spPr>
          <a:xfrm>
            <a:off x="4787544" y="4011249"/>
            <a:ext cx="2696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חדות ראייה </a:t>
            </a:r>
          </a:p>
        </p:txBody>
      </p:sp>
      <p:sp>
        <p:nvSpPr>
          <p:cNvPr id="6" name="מלבן 5"/>
          <p:cNvSpPr/>
          <p:nvPr/>
        </p:nvSpPr>
        <p:spPr>
          <a:xfrm>
            <a:off x="4787544" y="4923151"/>
            <a:ext cx="2696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שדה ראייה</a:t>
            </a:r>
          </a:p>
        </p:txBody>
      </p:sp>
      <p:sp>
        <p:nvSpPr>
          <p:cNvPr id="7" name="מלבן: פינות מעוגלות 13">
            <a:extLst>
              <a:ext uri="{FF2B5EF4-FFF2-40B4-BE49-F238E27FC236}">
                <a16:creationId xmlns:a16="http://schemas.microsoft.com/office/drawing/2014/main" id="{DCE9F865-3194-432F-BD1D-40F70BA9431D}"/>
              </a:ext>
            </a:extLst>
          </p:cNvPr>
          <p:cNvSpPr/>
          <p:nvPr/>
        </p:nvSpPr>
        <p:spPr>
          <a:xfrm>
            <a:off x="2928600" y="1267152"/>
            <a:ext cx="6414866" cy="837962"/>
          </a:xfrm>
          <a:prstGeom prst="roundRect">
            <a:avLst>
              <a:gd name="adj" fmla="val 26732"/>
            </a:avLst>
          </a:prstGeom>
          <a:ln w="19050">
            <a:solidFill>
              <a:srgbClr val="25793D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ssistant"/>
              </a:rPr>
              <a:t>  </a:t>
            </a:r>
            <a:r>
              <a:rPr kumimoji="0" lang="he-IL" altLang="he-I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/>
                <a:ea typeface="+mn-ea"/>
                <a:cs typeface="Assistant"/>
              </a:rPr>
              <a:t> </a:t>
            </a:r>
            <a:r>
              <a:rPr kumimoji="0" lang="he-IL" alt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ea typeface="+mn-ea"/>
                <a:cs typeface="Assistant" panose="00000500000000000000" pitchFamily="2" charset="-79"/>
              </a:rPr>
              <a:t>3 קריטריונים לקבלת תעודת עיוור במדינת ישראל </a:t>
            </a:r>
          </a:p>
        </p:txBody>
      </p:sp>
    </p:spTree>
    <p:extLst>
      <p:ext uri="{BB962C8B-B14F-4D97-AF65-F5344CB8AC3E}">
        <p14:creationId xmlns:p14="http://schemas.microsoft.com/office/powerpoint/2010/main" val="299869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10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התאמה אישית 1">
      <a:majorFont>
        <a:latin typeface="Assistant ExtraBold"/>
        <a:ea typeface=""/>
        <a:cs typeface="Assistant ExtraBold"/>
      </a:majorFont>
      <a:minorFont>
        <a:latin typeface="Assistant"/>
        <a:ea typeface=""/>
        <a:cs typeface="Assistan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5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התאמה אישית 1">
      <a:majorFont>
        <a:latin typeface="Assistant ExtraBold"/>
        <a:ea typeface=""/>
        <a:cs typeface="Assistant ExtraBold"/>
      </a:majorFont>
      <a:minorFont>
        <a:latin typeface="Assistant"/>
        <a:ea typeface=""/>
        <a:cs typeface="Assistan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16584</TotalTime>
  <Words>4656</Words>
  <Application>Microsoft Office PowerPoint</Application>
  <PresentationFormat>מסך רחב</PresentationFormat>
  <Paragraphs>781</Paragraphs>
  <Slides>85</Slides>
  <Notes>31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13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85</vt:i4>
      </vt:variant>
    </vt:vector>
  </HeadingPairs>
  <TitlesOfParts>
    <vt:vector size="101" baseType="lpstr">
      <vt:lpstr>Arial</vt:lpstr>
      <vt:lpstr>Arial Unicode MS</vt:lpstr>
      <vt:lpstr>Assistant</vt:lpstr>
      <vt:lpstr>Assistant ExtraBold</vt:lpstr>
      <vt:lpstr>Calibri</vt:lpstr>
      <vt:lpstr>Corbel</vt:lpstr>
      <vt:lpstr>Courier New</vt:lpstr>
      <vt:lpstr>David</vt:lpstr>
      <vt:lpstr>Gisha</vt:lpstr>
      <vt:lpstr>Guttman Haim</vt:lpstr>
      <vt:lpstr>Tahoma</vt:lpstr>
      <vt:lpstr>Times New Roman</vt:lpstr>
      <vt:lpstr>Wingdings</vt:lpstr>
      <vt:lpstr>10_ערכת נושא Office</vt:lpstr>
      <vt:lpstr>11_ערכת נושא Office</vt:lpstr>
      <vt:lpstr>15_ערכת נושא Office</vt:lpstr>
      <vt:lpstr>מצגת של PowerPoint‏</vt:lpstr>
      <vt:lpstr>מטרת המפגש </vt:lpstr>
      <vt:lpstr>מחקר פעולה משתף בנושא: חסמים לצריכת שירותים בקרב אנשים עם לקות ראייה ועיוורון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Gidi Abramovich</dc:creator>
  <cp:lastModifiedBy>Eran Gal</cp:lastModifiedBy>
  <cp:revision>793</cp:revision>
  <dcterms:created xsi:type="dcterms:W3CDTF">2016-06-30T04:33:21Z</dcterms:created>
  <dcterms:modified xsi:type="dcterms:W3CDTF">2024-06-24T09:39:40Z</dcterms:modified>
</cp:coreProperties>
</file>